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1" r:id="rId1"/>
  </p:sldMasterIdLst>
  <p:notesMasterIdLst>
    <p:notesMasterId r:id="rId42"/>
  </p:notesMasterIdLst>
  <p:sldIdLst>
    <p:sldId id="256" r:id="rId2"/>
    <p:sldId id="258" r:id="rId3"/>
    <p:sldId id="259" r:id="rId4"/>
    <p:sldId id="260" r:id="rId5"/>
    <p:sldId id="261" r:id="rId6"/>
    <p:sldId id="262" r:id="rId7"/>
    <p:sldId id="263" r:id="rId8"/>
    <p:sldId id="264" r:id="rId9"/>
    <p:sldId id="266" r:id="rId10"/>
    <p:sldId id="265" r:id="rId11"/>
    <p:sldId id="339" r:id="rId12"/>
    <p:sldId id="340" r:id="rId13"/>
    <p:sldId id="285" r:id="rId14"/>
    <p:sldId id="341" r:id="rId15"/>
    <p:sldId id="268" r:id="rId16"/>
    <p:sldId id="277" r:id="rId17"/>
    <p:sldId id="342" r:id="rId18"/>
    <p:sldId id="275" r:id="rId19"/>
    <p:sldId id="307" r:id="rId20"/>
    <p:sldId id="308" r:id="rId21"/>
    <p:sldId id="309" r:id="rId22"/>
    <p:sldId id="280" r:id="rId23"/>
    <p:sldId id="271" r:id="rId24"/>
    <p:sldId id="319" r:id="rId25"/>
    <p:sldId id="325" r:id="rId26"/>
    <p:sldId id="267" r:id="rId27"/>
    <p:sldId id="326" r:id="rId28"/>
    <p:sldId id="269" r:id="rId29"/>
    <p:sldId id="327" r:id="rId30"/>
    <p:sldId id="328" r:id="rId31"/>
    <p:sldId id="329" r:id="rId32"/>
    <p:sldId id="331" r:id="rId33"/>
    <p:sldId id="332" r:id="rId34"/>
    <p:sldId id="333" r:id="rId35"/>
    <p:sldId id="334" r:id="rId36"/>
    <p:sldId id="335" r:id="rId37"/>
    <p:sldId id="336" r:id="rId38"/>
    <p:sldId id="337" r:id="rId39"/>
    <p:sldId id="338" r:id="rId40"/>
    <p:sldId id="284" r:id="rId41"/>
  </p:sldIdLst>
  <p:sldSz cx="9144000" cy="5143500" type="screen16x9"/>
  <p:notesSz cx="6858000" cy="9144000"/>
  <p:embeddedFontLst>
    <p:embeddedFont>
      <p:font typeface="Bebas Neue" panose="020B0604020202020204" charset="0"/>
      <p:regular r:id="rId43"/>
    </p:embeddedFont>
    <p:embeddedFont>
      <p:font typeface="Montserrat" panose="00000500000000000000" pitchFamily="2" charset="0"/>
      <p:regular r:id="rId44"/>
      <p:bold r:id="rId45"/>
      <p:italic r:id="rId46"/>
      <p:boldItalic r:id="rId4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10273"/>
    <a:srgbClr val="3343D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22D99CD-7FC5-4BC7-9656-2D6918A4604E}">
  <a:tblStyle styleId="{822D99CD-7FC5-4BC7-9656-2D6918A4604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40" autoAdjust="0"/>
    <p:restoredTop sz="94660"/>
  </p:normalViewPr>
  <p:slideViewPr>
    <p:cSldViewPr>
      <p:cViewPr varScale="1">
        <p:scale>
          <a:sx n="110" d="100"/>
          <a:sy n="110" d="100"/>
        </p:scale>
        <p:origin x="830"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font" Target="fonts/font5.fntdata"/><Relationship Id="rId50"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3.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1.fntdata"/><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15001db7bad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4" name="Google Shape;374;g15001db7bad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14b0a723a48_0_1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14b0a723a48_0_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227843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2"/>
        <p:cNvGrpSpPr/>
        <p:nvPr/>
      </p:nvGrpSpPr>
      <p:grpSpPr>
        <a:xfrm>
          <a:off x="0" y="0"/>
          <a:ext cx="0" cy="0"/>
          <a:chOff x="0" y="0"/>
          <a:chExt cx="0" cy="0"/>
        </a:xfrm>
      </p:grpSpPr>
      <p:sp>
        <p:nvSpPr>
          <p:cNvPr id="793" name="Google Shape;793;g138e6a78970_0_1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4" name="Google Shape;794;g138e6a78970_0_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002955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2"/>
        <p:cNvGrpSpPr/>
        <p:nvPr/>
      </p:nvGrpSpPr>
      <p:grpSpPr>
        <a:xfrm>
          <a:off x="0" y="0"/>
          <a:ext cx="0" cy="0"/>
          <a:chOff x="0" y="0"/>
          <a:chExt cx="0" cy="0"/>
        </a:xfrm>
      </p:grpSpPr>
      <p:sp>
        <p:nvSpPr>
          <p:cNvPr id="793" name="Google Shape;793;g138e6a78970_0_1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4" name="Google Shape;794;g138e6a78970_0_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2"/>
        <p:cNvGrpSpPr/>
        <p:nvPr/>
      </p:nvGrpSpPr>
      <p:grpSpPr>
        <a:xfrm>
          <a:off x="0" y="0"/>
          <a:ext cx="0" cy="0"/>
          <a:chOff x="0" y="0"/>
          <a:chExt cx="0" cy="0"/>
        </a:xfrm>
      </p:grpSpPr>
      <p:sp>
        <p:nvSpPr>
          <p:cNvPr id="793" name="Google Shape;793;g138e6a78970_0_1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4" name="Google Shape;794;g138e6a78970_0_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047824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g14b0a723a48_0_1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3" name="Google Shape;423;g14b0a723a48_0_1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7"/>
        <p:cNvGrpSpPr/>
        <p:nvPr/>
      </p:nvGrpSpPr>
      <p:grpSpPr>
        <a:xfrm>
          <a:off x="0" y="0"/>
          <a:ext cx="0" cy="0"/>
          <a:chOff x="0" y="0"/>
          <a:chExt cx="0" cy="0"/>
        </a:xfrm>
      </p:grpSpPr>
      <p:sp>
        <p:nvSpPr>
          <p:cNvPr id="578" name="Google Shape;578;g138e64300e1_1_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9" name="Google Shape;579;g138e64300e1_1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7"/>
        <p:cNvGrpSpPr/>
        <p:nvPr/>
      </p:nvGrpSpPr>
      <p:grpSpPr>
        <a:xfrm>
          <a:off x="0" y="0"/>
          <a:ext cx="0" cy="0"/>
          <a:chOff x="0" y="0"/>
          <a:chExt cx="0" cy="0"/>
        </a:xfrm>
      </p:grpSpPr>
      <p:sp>
        <p:nvSpPr>
          <p:cNvPr id="578" name="Google Shape;578;g138e64300e1_1_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9" name="Google Shape;579;g138e64300e1_1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5748759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
        <p:cNvGrpSpPr/>
        <p:nvPr/>
      </p:nvGrpSpPr>
      <p:grpSpPr>
        <a:xfrm>
          <a:off x="0" y="0"/>
          <a:ext cx="0" cy="0"/>
          <a:chOff x="0" y="0"/>
          <a:chExt cx="0" cy="0"/>
        </a:xfrm>
      </p:grpSpPr>
      <p:sp>
        <p:nvSpPr>
          <p:cNvPr id="551" name="Google Shape;551;g138de6f5a37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2" name="Google Shape;552;g138de6f5a37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
        <p:cNvGrpSpPr/>
        <p:nvPr/>
      </p:nvGrpSpPr>
      <p:grpSpPr>
        <a:xfrm>
          <a:off x="0" y="0"/>
          <a:ext cx="0" cy="0"/>
          <a:chOff x="0" y="0"/>
          <a:chExt cx="0" cy="0"/>
        </a:xfrm>
      </p:grpSpPr>
      <p:sp>
        <p:nvSpPr>
          <p:cNvPr id="551" name="Google Shape;551;g138de6f5a37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2" name="Google Shape;552;g138de6f5a37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19846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14b0a723a48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 name="Google Shape;251;g14b0a723a48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
        <p:cNvGrpSpPr/>
        <p:nvPr/>
      </p:nvGrpSpPr>
      <p:grpSpPr>
        <a:xfrm>
          <a:off x="0" y="0"/>
          <a:ext cx="0" cy="0"/>
          <a:chOff x="0" y="0"/>
          <a:chExt cx="0" cy="0"/>
        </a:xfrm>
      </p:grpSpPr>
      <p:sp>
        <p:nvSpPr>
          <p:cNvPr id="551" name="Google Shape;551;g138de6f5a37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2" name="Google Shape;552;g138de6f5a37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6095811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
        <p:cNvGrpSpPr/>
        <p:nvPr/>
      </p:nvGrpSpPr>
      <p:grpSpPr>
        <a:xfrm>
          <a:off x="0" y="0"/>
          <a:ext cx="0" cy="0"/>
          <a:chOff x="0" y="0"/>
          <a:chExt cx="0" cy="0"/>
        </a:xfrm>
      </p:grpSpPr>
      <p:sp>
        <p:nvSpPr>
          <p:cNvPr id="551" name="Google Shape;551;g138de6f5a37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2" name="Google Shape;552;g138de6f5a37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841433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3"/>
        <p:cNvGrpSpPr/>
        <p:nvPr/>
      </p:nvGrpSpPr>
      <p:grpSpPr>
        <a:xfrm>
          <a:off x="0" y="0"/>
          <a:ext cx="0" cy="0"/>
          <a:chOff x="0" y="0"/>
          <a:chExt cx="0" cy="0"/>
        </a:xfrm>
      </p:grpSpPr>
      <p:sp>
        <p:nvSpPr>
          <p:cNvPr id="644" name="Google Shape;644;g15001db7bad_0_2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5" name="Google Shape;645;g15001db7bad_0_2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Google Shape;490;g15001db7bad_0_1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1" name="Google Shape;491;g15001db7bad_0_1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7"/>
        <p:cNvGrpSpPr/>
        <p:nvPr/>
      </p:nvGrpSpPr>
      <p:grpSpPr>
        <a:xfrm>
          <a:off x="0" y="0"/>
          <a:ext cx="0" cy="0"/>
          <a:chOff x="0" y="0"/>
          <a:chExt cx="0" cy="0"/>
        </a:xfrm>
      </p:grpSpPr>
      <p:sp>
        <p:nvSpPr>
          <p:cNvPr id="578" name="Google Shape;578;g138e64300e1_1_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9" name="Google Shape;579;g138e64300e1_1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183600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0"/>
        <p:cNvGrpSpPr/>
        <p:nvPr/>
      </p:nvGrpSpPr>
      <p:grpSpPr>
        <a:xfrm>
          <a:off x="0" y="0"/>
          <a:ext cx="0" cy="0"/>
          <a:chOff x="0" y="0"/>
          <a:chExt cx="0" cy="0"/>
        </a:xfrm>
      </p:grpSpPr>
      <p:sp>
        <p:nvSpPr>
          <p:cNvPr id="761" name="Google Shape;761;g138e6a78970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2" name="Google Shape;762;g138e6a78970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3100285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g15001db7bad_0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8" name="Google Shape;408;g15001db7bad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g15001db7bad_0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8" name="Google Shape;408;g15001db7bad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1781113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
        <p:cNvGrpSpPr/>
        <p:nvPr/>
      </p:nvGrpSpPr>
      <p:grpSpPr>
        <a:xfrm>
          <a:off x="0" y="0"/>
          <a:ext cx="0" cy="0"/>
          <a:chOff x="0" y="0"/>
          <a:chExt cx="0" cy="0"/>
        </a:xfrm>
      </p:grpSpPr>
      <p:sp>
        <p:nvSpPr>
          <p:cNvPr id="451" name="Google Shape;451;g14b0a723a48_0_1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2" name="Google Shape;452;g14b0a723a48_0_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
        <p:cNvGrpSpPr/>
        <p:nvPr/>
      </p:nvGrpSpPr>
      <p:grpSpPr>
        <a:xfrm>
          <a:off x="0" y="0"/>
          <a:ext cx="0" cy="0"/>
          <a:chOff x="0" y="0"/>
          <a:chExt cx="0" cy="0"/>
        </a:xfrm>
      </p:grpSpPr>
      <p:sp>
        <p:nvSpPr>
          <p:cNvPr id="451" name="Google Shape;451;g14b0a723a48_0_1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2" name="Google Shape;452;g14b0a723a48_0_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775901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14b0a723a48_0_1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14b0a723a48_0_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
        <p:cNvGrpSpPr/>
        <p:nvPr/>
      </p:nvGrpSpPr>
      <p:grpSpPr>
        <a:xfrm>
          <a:off x="0" y="0"/>
          <a:ext cx="0" cy="0"/>
          <a:chOff x="0" y="0"/>
          <a:chExt cx="0" cy="0"/>
        </a:xfrm>
      </p:grpSpPr>
      <p:sp>
        <p:nvSpPr>
          <p:cNvPr id="451" name="Google Shape;451;g14b0a723a48_0_1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2" name="Google Shape;452;g14b0a723a48_0_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7904471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
        <p:cNvGrpSpPr/>
        <p:nvPr/>
      </p:nvGrpSpPr>
      <p:grpSpPr>
        <a:xfrm>
          <a:off x="0" y="0"/>
          <a:ext cx="0" cy="0"/>
          <a:chOff x="0" y="0"/>
          <a:chExt cx="0" cy="0"/>
        </a:xfrm>
      </p:grpSpPr>
      <p:sp>
        <p:nvSpPr>
          <p:cNvPr id="451" name="Google Shape;451;g14b0a723a48_0_1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2" name="Google Shape;452;g14b0a723a48_0_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0989226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g15001db7bad_0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8" name="Google Shape;408;g15001db7bad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9207947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g15001db7bad_0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8" name="Google Shape;408;g15001db7bad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0957784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
        <p:cNvGrpSpPr/>
        <p:nvPr/>
      </p:nvGrpSpPr>
      <p:grpSpPr>
        <a:xfrm>
          <a:off x="0" y="0"/>
          <a:ext cx="0" cy="0"/>
          <a:chOff x="0" y="0"/>
          <a:chExt cx="0" cy="0"/>
        </a:xfrm>
      </p:grpSpPr>
      <p:sp>
        <p:nvSpPr>
          <p:cNvPr id="451" name="Google Shape;451;g14b0a723a48_0_1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2" name="Google Shape;452;g14b0a723a48_0_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9150965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g15001db7bad_0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8" name="Google Shape;408;g15001db7bad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2692283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
        <p:cNvGrpSpPr/>
        <p:nvPr/>
      </p:nvGrpSpPr>
      <p:grpSpPr>
        <a:xfrm>
          <a:off x="0" y="0"/>
          <a:ext cx="0" cy="0"/>
          <a:chOff x="0" y="0"/>
          <a:chExt cx="0" cy="0"/>
        </a:xfrm>
      </p:grpSpPr>
      <p:sp>
        <p:nvSpPr>
          <p:cNvPr id="451" name="Google Shape;451;g14b0a723a48_0_1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2" name="Google Shape;452;g14b0a723a48_0_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0889434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g15001db7bad_0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8" name="Google Shape;408;g15001db7bad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4431645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g15001db7bad_0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8" name="Google Shape;408;g15001db7bad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5239274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g15001db7bad_0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8" name="Google Shape;408;g15001db7bad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251292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15001db7196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15001db7196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0"/>
        <p:cNvGrpSpPr/>
        <p:nvPr/>
      </p:nvGrpSpPr>
      <p:grpSpPr>
        <a:xfrm>
          <a:off x="0" y="0"/>
          <a:ext cx="0" cy="0"/>
          <a:chOff x="0" y="0"/>
          <a:chExt cx="0" cy="0"/>
        </a:xfrm>
      </p:grpSpPr>
      <p:sp>
        <p:nvSpPr>
          <p:cNvPr id="761" name="Google Shape;761;g138e6a78970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2" name="Google Shape;762;g138e6a78970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g138e64300e1_1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8" name="Google Shape;308;g138e64300e1_1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g15001db7196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15001db7196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15001db7196_0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15001db7196_0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g15001db7196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1" name="Google Shape;351;g15001db7196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g138de6f5a37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8" name="Google Shape;398;g138de6f5a37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hyperlink" Target="https://bit.ly/3A1uf1Q" TargetMode="External"/><Relationship Id="rId7"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2.png"/><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6.png"/><Relationship Id="rId4" Type="http://schemas.openxmlformats.org/officeDocument/2006/relationships/image" Target="../media/image3.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3.png"/><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063750" y="1708425"/>
            <a:ext cx="7016700" cy="779100"/>
          </a:xfrm>
          <a:prstGeom prst="rect">
            <a:avLst/>
          </a:prstGeom>
        </p:spPr>
        <p:txBody>
          <a:bodyPr spcFirstLastPara="1" wrap="square" lIns="91425" tIns="91425" rIns="91425" bIns="91425" anchor="ctr" anchorCtr="0">
            <a:noAutofit/>
          </a:bodyPr>
          <a:lstStyle>
            <a:lvl1pPr lvl="0" algn="ctr">
              <a:lnSpc>
                <a:spcPct val="90000"/>
              </a:lnSpc>
              <a:spcBef>
                <a:spcPts val="0"/>
              </a:spcBef>
              <a:spcAft>
                <a:spcPts val="0"/>
              </a:spcAft>
              <a:buSzPts val="5200"/>
              <a:buNone/>
              <a:defRPr sz="6000" b="1"/>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1260450" y="4323175"/>
            <a:ext cx="6623100" cy="2853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1" name="Google Shape;11;p2"/>
          <p:cNvSpPr txBox="1">
            <a:spLocks noGrp="1"/>
          </p:cNvSpPr>
          <p:nvPr>
            <p:ph type="ctrTitle" idx="2"/>
          </p:nvPr>
        </p:nvSpPr>
        <p:spPr>
          <a:xfrm>
            <a:off x="1063750" y="2782213"/>
            <a:ext cx="7016700" cy="490500"/>
          </a:xfrm>
          <a:prstGeom prst="rect">
            <a:avLst/>
          </a:prstGeom>
        </p:spPr>
        <p:txBody>
          <a:bodyPr spcFirstLastPara="1" wrap="square" lIns="91425" tIns="91425" rIns="91425" bIns="91425" anchor="ctr" anchorCtr="0">
            <a:noAutofit/>
          </a:bodyPr>
          <a:lstStyle>
            <a:lvl1pPr lvl="0" algn="ctr" rtl="0">
              <a:lnSpc>
                <a:spcPct val="90000"/>
              </a:lnSpc>
              <a:spcBef>
                <a:spcPts val="0"/>
              </a:spcBef>
              <a:spcAft>
                <a:spcPts val="0"/>
              </a:spcAft>
              <a:buSzPts val="5200"/>
              <a:buNone/>
              <a:defRPr sz="4800" b="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pic>
        <p:nvPicPr>
          <p:cNvPr id="12" name="Google Shape;12;p2"/>
          <p:cNvPicPr preferRelativeResize="0"/>
          <p:nvPr/>
        </p:nvPicPr>
        <p:blipFill>
          <a:blip r:embed="rId2">
            <a:alphaModFix amt="73000"/>
          </a:blip>
          <a:stretch>
            <a:fillRect/>
          </a:stretch>
        </p:blipFill>
        <p:spPr>
          <a:xfrm>
            <a:off x="339075" y="357175"/>
            <a:ext cx="2597699" cy="1056550"/>
          </a:xfrm>
          <a:prstGeom prst="rect">
            <a:avLst/>
          </a:prstGeom>
          <a:noFill/>
          <a:ln>
            <a:noFill/>
          </a:ln>
        </p:spPr>
      </p:pic>
      <p:pic>
        <p:nvPicPr>
          <p:cNvPr id="13" name="Google Shape;13;p2"/>
          <p:cNvPicPr preferRelativeResize="0"/>
          <p:nvPr/>
        </p:nvPicPr>
        <p:blipFill>
          <a:blip r:embed="rId3">
            <a:alphaModFix/>
          </a:blip>
          <a:stretch>
            <a:fillRect/>
          </a:stretch>
        </p:blipFill>
        <p:spPr>
          <a:xfrm rot="897930">
            <a:off x="-864443" y="2871055"/>
            <a:ext cx="2831685" cy="2218191"/>
          </a:xfrm>
          <a:prstGeom prst="rect">
            <a:avLst/>
          </a:prstGeom>
          <a:noFill/>
          <a:ln>
            <a:noFill/>
          </a:ln>
        </p:spPr>
      </p:pic>
      <p:pic>
        <p:nvPicPr>
          <p:cNvPr id="14" name="Google Shape;14;p2"/>
          <p:cNvPicPr preferRelativeResize="0"/>
          <p:nvPr/>
        </p:nvPicPr>
        <p:blipFill>
          <a:blip r:embed="rId4">
            <a:alphaModFix/>
          </a:blip>
          <a:stretch>
            <a:fillRect/>
          </a:stretch>
        </p:blipFill>
        <p:spPr>
          <a:xfrm>
            <a:off x="6350799" y="-131035"/>
            <a:ext cx="2424552" cy="1544770"/>
          </a:xfrm>
          <a:prstGeom prst="rect">
            <a:avLst/>
          </a:prstGeom>
          <a:noFill/>
          <a:ln>
            <a:noFill/>
          </a:ln>
        </p:spPr>
      </p:pic>
      <p:pic>
        <p:nvPicPr>
          <p:cNvPr id="15" name="Google Shape;15;p2"/>
          <p:cNvPicPr preferRelativeResize="0"/>
          <p:nvPr/>
        </p:nvPicPr>
        <p:blipFill>
          <a:blip r:embed="rId5">
            <a:alphaModFix/>
          </a:blip>
          <a:stretch>
            <a:fillRect/>
          </a:stretch>
        </p:blipFill>
        <p:spPr>
          <a:xfrm rot="-1108661">
            <a:off x="7298891" y="3791061"/>
            <a:ext cx="1957970" cy="134955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89"/>
        <p:cNvGrpSpPr/>
        <p:nvPr/>
      </p:nvGrpSpPr>
      <p:grpSpPr>
        <a:xfrm>
          <a:off x="0" y="0"/>
          <a:ext cx="0" cy="0"/>
          <a:chOff x="0" y="0"/>
          <a:chExt cx="0" cy="0"/>
        </a:xfrm>
      </p:grpSpPr>
      <p:sp>
        <p:nvSpPr>
          <p:cNvPr id="90" name="Google Shape;90;p14"/>
          <p:cNvSpPr txBox="1">
            <a:spLocks noGrp="1"/>
          </p:cNvSpPr>
          <p:nvPr>
            <p:ph type="title"/>
          </p:nvPr>
        </p:nvSpPr>
        <p:spPr>
          <a:xfrm>
            <a:off x="1421975" y="3159650"/>
            <a:ext cx="6227700" cy="348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91" name="Google Shape;91;p14"/>
          <p:cNvSpPr txBox="1">
            <a:spLocks noGrp="1"/>
          </p:cNvSpPr>
          <p:nvPr>
            <p:ph type="subTitle" idx="1"/>
          </p:nvPr>
        </p:nvSpPr>
        <p:spPr>
          <a:xfrm>
            <a:off x="1458150" y="1512038"/>
            <a:ext cx="6227700" cy="129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500"/>
              <a:buNone/>
              <a:defRPr sz="2500"/>
            </a:lvl1pPr>
            <a:lvl2pPr lvl="1" algn="ctr" rtl="0">
              <a:lnSpc>
                <a:spcPct val="100000"/>
              </a:lnSpc>
              <a:spcBef>
                <a:spcPts val="0"/>
              </a:spcBef>
              <a:spcAft>
                <a:spcPts val="0"/>
              </a:spcAft>
              <a:buSzPts val="2500"/>
              <a:buNone/>
              <a:defRPr sz="2500"/>
            </a:lvl2pPr>
            <a:lvl3pPr lvl="2" algn="ctr" rtl="0">
              <a:lnSpc>
                <a:spcPct val="100000"/>
              </a:lnSpc>
              <a:spcBef>
                <a:spcPts val="0"/>
              </a:spcBef>
              <a:spcAft>
                <a:spcPts val="0"/>
              </a:spcAft>
              <a:buSzPts val="2500"/>
              <a:buNone/>
              <a:defRPr sz="2500"/>
            </a:lvl3pPr>
            <a:lvl4pPr lvl="3" algn="ctr" rtl="0">
              <a:lnSpc>
                <a:spcPct val="100000"/>
              </a:lnSpc>
              <a:spcBef>
                <a:spcPts val="0"/>
              </a:spcBef>
              <a:spcAft>
                <a:spcPts val="0"/>
              </a:spcAft>
              <a:buSzPts val="2500"/>
              <a:buNone/>
              <a:defRPr sz="2500"/>
            </a:lvl4pPr>
            <a:lvl5pPr lvl="4" algn="ctr" rtl="0">
              <a:lnSpc>
                <a:spcPct val="100000"/>
              </a:lnSpc>
              <a:spcBef>
                <a:spcPts val="0"/>
              </a:spcBef>
              <a:spcAft>
                <a:spcPts val="0"/>
              </a:spcAft>
              <a:buSzPts val="2500"/>
              <a:buNone/>
              <a:defRPr sz="2500"/>
            </a:lvl5pPr>
            <a:lvl6pPr lvl="5" algn="ctr" rtl="0">
              <a:lnSpc>
                <a:spcPct val="100000"/>
              </a:lnSpc>
              <a:spcBef>
                <a:spcPts val="0"/>
              </a:spcBef>
              <a:spcAft>
                <a:spcPts val="0"/>
              </a:spcAft>
              <a:buSzPts val="2500"/>
              <a:buNone/>
              <a:defRPr sz="2500"/>
            </a:lvl6pPr>
            <a:lvl7pPr lvl="6" algn="ctr" rtl="0">
              <a:lnSpc>
                <a:spcPct val="100000"/>
              </a:lnSpc>
              <a:spcBef>
                <a:spcPts val="0"/>
              </a:spcBef>
              <a:spcAft>
                <a:spcPts val="0"/>
              </a:spcAft>
              <a:buSzPts val="2500"/>
              <a:buNone/>
              <a:defRPr sz="2500"/>
            </a:lvl7pPr>
            <a:lvl8pPr lvl="7" algn="ctr" rtl="0">
              <a:lnSpc>
                <a:spcPct val="100000"/>
              </a:lnSpc>
              <a:spcBef>
                <a:spcPts val="0"/>
              </a:spcBef>
              <a:spcAft>
                <a:spcPts val="0"/>
              </a:spcAft>
              <a:buSzPts val="2500"/>
              <a:buNone/>
              <a:defRPr sz="2500"/>
            </a:lvl8pPr>
            <a:lvl9pPr lvl="8" algn="ctr" rtl="0">
              <a:lnSpc>
                <a:spcPct val="100000"/>
              </a:lnSpc>
              <a:spcBef>
                <a:spcPts val="0"/>
              </a:spcBef>
              <a:spcAft>
                <a:spcPts val="0"/>
              </a:spcAft>
              <a:buSzPts val="2500"/>
              <a:buNone/>
              <a:defRPr sz="2500"/>
            </a:lvl9pPr>
          </a:lstStyle>
          <a:p>
            <a:endParaRPr/>
          </a:p>
        </p:txBody>
      </p:sp>
      <p:pic>
        <p:nvPicPr>
          <p:cNvPr id="92" name="Google Shape;92;p14"/>
          <p:cNvPicPr preferRelativeResize="0"/>
          <p:nvPr/>
        </p:nvPicPr>
        <p:blipFill>
          <a:blip r:embed="rId2">
            <a:alphaModFix/>
          </a:blip>
          <a:stretch>
            <a:fillRect/>
          </a:stretch>
        </p:blipFill>
        <p:spPr>
          <a:xfrm rot="-3390538">
            <a:off x="7449916" y="4061761"/>
            <a:ext cx="1957970" cy="1349550"/>
          </a:xfrm>
          <a:prstGeom prst="rect">
            <a:avLst/>
          </a:prstGeom>
          <a:noFill/>
          <a:ln>
            <a:noFill/>
          </a:ln>
        </p:spPr>
      </p:pic>
      <p:pic>
        <p:nvPicPr>
          <p:cNvPr id="93" name="Google Shape;93;p14"/>
          <p:cNvPicPr preferRelativeResize="0"/>
          <p:nvPr/>
        </p:nvPicPr>
        <p:blipFill rotWithShape="1">
          <a:blip r:embed="rId3">
            <a:alphaModFix/>
          </a:blip>
          <a:srcRect l="-5190" t="-1180" r="5190" b="1180"/>
          <a:stretch/>
        </p:blipFill>
        <p:spPr>
          <a:xfrm rot="897930">
            <a:off x="-457568" y="3499405"/>
            <a:ext cx="2831685" cy="2218191"/>
          </a:xfrm>
          <a:prstGeom prst="rect">
            <a:avLst/>
          </a:prstGeom>
          <a:noFill/>
          <a:ln>
            <a:noFill/>
          </a:ln>
        </p:spPr>
      </p:pic>
      <p:pic>
        <p:nvPicPr>
          <p:cNvPr id="94" name="Google Shape;94;p14"/>
          <p:cNvPicPr preferRelativeResize="0"/>
          <p:nvPr/>
        </p:nvPicPr>
        <p:blipFill rotWithShape="1">
          <a:blip r:embed="rId4">
            <a:alphaModFix/>
          </a:blip>
          <a:srcRect l="15648" t="17427" r="15655" b="17421"/>
          <a:stretch/>
        </p:blipFill>
        <p:spPr>
          <a:xfrm>
            <a:off x="6414575" y="4097388"/>
            <a:ext cx="1028699" cy="913926"/>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ext">
  <p:cSld name="CUSTOM">
    <p:spTree>
      <p:nvGrpSpPr>
        <p:cNvPr id="1" name="Shape 95"/>
        <p:cNvGrpSpPr/>
        <p:nvPr/>
      </p:nvGrpSpPr>
      <p:grpSpPr>
        <a:xfrm>
          <a:off x="0" y="0"/>
          <a:ext cx="0" cy="0"/>
          <a:chOff x="0" y="0"/>
          <a:chExt cx="0" cy="0"/>
        </a:xfrm>
      </p:grpSpPr>
      <p:sp>
        <p:nvSpPr>
          <p:cNvPr id="96" name="Google Shape;96;p15"/>
          <p:cNvSpPr txBox="1">
            <a:spLocks noGrp="1"/>
          </p:cNvSpPr>
          <p:nvPr>
            <p:ph type="subTitle" idx="1"/>
          </p:nvPr>
        </p:nvSpPr>
        <p:spPr>
          <a:xfrm>
            <a:off x="4883150" y="2149250"/>
            <a:ext cx="3094500" cy="2278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7" name="Google Shape;97;p15"/>
          <p:cNvSpPr txBox="1">
            <a:spLocks noGrp="1"/>
          </p:cNvSpPr>
          <p:nvPr>
            <p:ph type="title"/>
          </p:nvPr>
        </p:nvSpPr>
        <p:spPr>
          <a:xfrm>
            <a:off x="1424650" y="445025"/>
            <a:ext cx="6294600" cy="1121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pic>
        <p:nvPicPr>
          <p:cNvPr id="98" name="Google Shape;98;p15"/>
          <p:cNvPicPr preferRelativeResize="0"/>
          <p:nvPr/>
        </p:nvPicPr>
        <p:blipFill rotWithShape="1">
          <a:blip r:embed="rId2">
            <a:alphaModFix amt="44000"/>
          </a:blip>
          <a:srcRect l="16036" t="11760" r="16042" b="16089"/>
          <a:stretch/>
        </p:blipFill>
        <p:spPr>
          <a:xfrm>
            <a:off x="7029000" y="4077075"/>
            <a:ext cx="2799800" cy="1780125"/>
          </a:xfrm>
          <a:prstGeom prst="rect">
            <a:avLst/>
          </a:prstGeom>
          <a:noFill/>
          <a:ln>
            <a:noFill/>
          </a:ln>
        </p:spPr>
      </p:pic>
      <p:sp>
        <p:nvSpPr>
          <p:cNvPr id="99" name="Google Shape;99;p15"/>
          <p:cNvSpPr>
            <a:spLocks noGrp="1"/>
          </p:cNvSpPr>
          <p:nvPr>
            <p:ph type="pic" idx="2"/>
          </p:nvPr>
        </p:nvSpPr>
        <p:spPr>
          <a:xfrm>
            <a:off x="1009500" y="2272100"/>
            <a:ext cx="2733900" cy="2033100"/>
          </a:xfrm>
          <a:prstGeom prst="roundRect">
            <a:avLst>
              <a:gd name="adj" fmla="val 10286"/>
            </a:avLst>
          </a:prstGeom>
          <a:noFill/>
          <a:ln>
            <a:noFill/>
          </a:ln>
        </p:spPr>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ext 1">
  <p:cSld name="CUSTOM_2">
    <p:spTree>
      <p:nvGrpSpPr>
        <p:cNvPr id="1" name="Shape 100"/>
        <p:cNvGrpSpPr/>
        <p:nvPr/>
      </p:nvGrpSpPr>
      <p:grpSpPr>
        <a:xfrm>
          <a:off x="0" y="0"/>
          <a:ext cx="0" cy="0"/>
          <a:chOff x="0" y="0"/>
          <a:chExt cx="0" cy="0"/>
        </a:xfrm>
      </p:grpSpPr>
      <p:sp>
        <p:nvSpPr>
          <p:cNvPr id="101" name="Google Shape;101;p16"/>
          <p:cNvSpPr txBox="1">
            <a:spLocks noGrp="1"/>
          </p:cNvSpPr>
          <p:nvPr>
            <p:ph type="subTitle" idx="1"/>
          </p:nvPr>
        </p:nvSpPr>
        <p:spPr>
          <a:xfrm>
            <a:off x="5326150" y="1837550"/>
            <a:ext cx="2905800" cy="2278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2" name="Google Shape;102;p1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ext 4">
  <p:cSld name="CUSTOM_2_1_1_1">
    <p:spTree>
      <p:nvGrpSpPr>
        <p:cNvPr id="1" name="Shape 115"/>
        <p:cNvGrpSpPr/>
        <p:nvPr/>
      </p:nvGrpSpPr>
      <p:grpSpPr>
        <a:xfrm>
          <a:off x="0" y="0"/>
          <a:ext cx="0" cy="0"/>
          <a:chOff x="0" y="0"/>
          <a:chExt cx="0" cy="0"/>
        </a:xfrm>
      </p:grpSpPr>
      <p:sp>
        <p:nvSpPr>
          <p:cNvPr id="116" name="Google Shape;116;p2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17" name="Google Shape;117;p20"/>
          <p:cNvSpPr txBox="1">
            <a:spLocks noGrp="1"/>
          </p:cNvSpPr>
          <p:nvPr>
            <p:ph type="body" idx="1"/>
          </p:nvPr>
        </p:nvSpPr>
        <p:spPr>
          <a:xfrm>
            <a:off x="952250" y="2011375"/>
            <a:ext cx="3214200" cy="17382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Clr>
                <a:schemeClr val="accent2"/>
              </a:buClr>
              <a:buSzPts val="1400"/>
              <a:buChar char="●"/>
              <a:defRPr sz="1400"/>
            </a:lvl1pPr>
            <a:lvl2pPr marL="914400" lvl="1" indent="-317500" rtl="0">
              <a:lnSpc>
                <a:spcPct val="100000"/>
              </a:lnSpc>
              <a:spcBef>
                <a:spcPts val="1000"/>
              </a:spcBef>
              <a:spcAft>
                <a:spcPts val="0"/>
              </a:spcAft>
              <a:buSzPts val="1400"/>
              <a:buChar char="○"/>
              <a:defRPr/>
            </a:lvl2pPr>
            <a:lvl3pPr marL="1371600" lvl="2" indent="-317500" rtl="0">
              <a:lnSpc>
                <a:spcPct val="100000"/>
              </a:lnSpc>
              <a:spcBef>
                <a:spcPts val="0"/>
              </a:spcBef>
              <a:spcAft>
                <a:spcPts val="0"/>
              </a:spcAft>
              <a:buSzPts val="1400"/>
              <a:buChar char="■"/>
              <a:defRPr/>
            </a:lvl3pPr>
            <a:lvl4pPr marL="1828800" lvl="3" indent="-317500" rtl="0">
              <a:lnSpc>
                <a:spcPct val="100000"/>
              </a:lnSpc>
              <a:spcBef>
                <a:spcPts val="0"/>
              </a:spcBef>
              <a:spcAft>
                <a:spcPts val="0"/>
              </a:spcAft>
              <a:buSzPts val="1400"/>
              <a:buChar char="●"/>
              <a:defRPr/>
            </a:lvl4pPr>
            <a:lvl5pPr marL="2286000" lvl="4" indent="-317500" rtl="0">
              <a:lnSpc>
                <a:spcPct val="100000"/>
              </a:lnSpc>
              <a:spcBef>
                <a:spcPts val="0"/>
              </a:spcBef>
              <a:spcAft>
                <a:spcPts val="0"/>
              </a:spcAft>
              <a:buSzPts val="1400"/>
              <a:buChar char="○"/>
              <a:defRPr/>
            </a:lvl5pPr>
            <a:lvl6pPr marL="2743200" lvl="5" indent="-317500" rtl="0">
              <a:lnSpc>
                <a:spcPct val="100000"/>
              </a:lnSpc>
              <a:spcBef>
                <a:spcPts val="0"/>
              </a:spcBef>
              <a:spcAft>
                <a:spcPts val="0"/>
              </a:spcAft>
              <a:buSzPts val="1400"/>
              <a:buChar char="■"/>
              <a:defRPr/>
            </a:lvl6pPr>
            <a:lvl7pPr marL="3200400" lvl="6" indent="-317500" rtl="0">
              <a:lnSpc>
                <a:spcPct val="100000"/>
              </a:lnSpc>
              <a:spcBef>
                <a:spcPts val="0"/>
              </a:spcBef>
              <a:spcAft>
                <a:spcPts val="0"/>
              </a:spcAft>
              <a:buSzPts val="1400"/>
              <a:buChar char="●"/>
              <a:defRPr/>
            </a:lvl7pPr>
            <a:lvl8pPr marL="3657600" lvl="7" indent="-317500" rtl="0">
              <a:lnSpc>
                <a:spcPct val="100000"/>
              </a:lnSpc>
              <a:spcBef>
                <a:spcPts val="0"/>
              </a:spcBef>
              <a:spcAft>
                <a:spcPts val="0"/>
              </a:spcAft>
              <a:buSzPts val="1400"/>
              <a:buChar char="○"/>
              <a:defRPr/>
            </a:lvl8pPr>
            <a:lvl9pPr marL="4114800" lvl="8" indent="-317500" rtl="0">
              <a:lnSpc>
                <a:spcPct val="100000"/>
              </a:lnSpc>
              <a:spcBef>
                <a:spcPts val="0"/>
              </a:spcBef>
              <a:spcAft>
                <a:spcPts val="0"/>
              </a:spcAft>
              <a:buSzPts val="1400"/>
              <a:buChar char="■"/>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spTree>
      <p:nvGrpSpPr>
        <p:cNvPr id="1" name="Shape 118"/>
        <p:cNvGrpSpPr/>
        <p:nvPr/>
      </p:nvGrpSpPr>
      <p:grpSpPr>
        <a:xfrm>
          <a:off x="0" y="0"/>
          <a:ext cx="0" cy="0"/>
          <a:chOff x="0" y="0"/>
          <a:chExt cx="0" cy="0"/>
        </a:xfrm>
      </p:grpSpPr>
      <p:sp>
        <p:nvSpPr>
          <p:cNvPr id="119" name="Google Shape;119;p21"/>
          <p:cNvSpPr txBox="1">
            <a:spLocks noGrp="1"/>
          </p:cNvSpPr>
          <p:nvPr>
            <p:ph type="subTitle" idx="1"/>
          </p:nvPr>
        </p:nvSpPr>
        <p:spPr>
          <a:xfrm>
            <a:off x="1275425" y="3005850"/>
            <a:ext cx="2719500" cy="395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Bebas Neue"/>
              <a:buNone/>
              <a:defRPr sz="2000"/>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20" name="Google Shape;120;p21"/>
          <p:cNvSpPr txBox="1">
            <a:spLocks noGrp="1"/>
          </p:cNvSpPr>
          <p:nvPr>
            <p:ph type="subTitle" idx="2"/>
          </p:nvPr>
        </p:nvSpPr>
        <p:spPr>
          <a:xfrm>
            <a:off x="4930350" y="3005850"/>
            <a:ext cx="2719500" cy="395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Bebas Neue"/>
              <a:buNone/>
              <a:defRPr sz="2000"/>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21" name="Google Shape;121;p21"/>
          <p:cNvSpPr txBox="1">
            <a:spLocks noGrp="1"/>
          </p:cNvSpPr>
          <p:nvPr>
            <p:ph type="subTitle" idx="3"/>
          </p:nvPr>
        </p:nvSpPr>
        <p:spPr>
          <a:xfrm>
            <a:off x="1275425" y="3535650"/>
            <a:ext cx="2719500" cy="1072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2" name="Google Shape;122;p21"/>
          <p:cNvSpPr txBox="1">
            <a:spLocks noGrp="1"/>
          </p:cNvSpPr>
          <p:nvPr>
            <p:ph type="subTitle" idx="4"/>
          </p:nvPr>
        </p:nvSpPr>
        <p:spPr>
          <a:xfrm>
            <a:off x="4930350" y="3535650"/>
            <a:ext cx="2719500" cy="1072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3" name="Google Shape;123;p2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pic>
        <p:nvPicPr>
          <p:cNvPr id="124" name="Google Shape;124;p21"/>
          <p:cNvPicPr preferRelativeResize="0"/>
          <p:nvPr/>
        </p:nvPicPr>
        <p:blipFill>
          <a:blip r:embed="rId2">
            <a:alphaModFix/>
          </a:blip>
          <a:stretch>
            <a:fillRect/>
          </a:stretch>
        </p:blipFill>
        <p:spPr>
          <a:xfrm rot="2979489" flipH="1">
            <a:off x="-224139" y="4461583"/>
            <a:ext cx="1283626" cy="1196232"/>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hree columns">
  <p:cSld name="BLANK_1_1_1_2">
    <p:spTree>
      <p:nvGrpSpPr>
        <p:cNvPr id="1" name="Shape 125"/>
        <p:cNvGrpSpPr/>
        <p:nvPr/>
      </p:nvGrpSpPr>
      <p:grpSpPr>
        <a:xfrm>
          <a:off x="0" y="0"/>
          <a:ext cx="0" cy="0"/>
          <a:chOff x="0" y="0"/>
          <a:chExt cx="0" cy="0"/>
        </a:xfrm>
      </p:grpSpPr>
      <p:sp>
        <p:nvSpPr>
          <p:cNvPr id="126" name="Google Shape;126;p22"/>
          <p:cNvSpPr txBox="1">
            <a:spLocks noGrp="1"/>
          </p:cNvSpPr>
          <p:nvPr>
            <p:ph type="subTitle" idx="1"/>
          </p:nvPr>
        </p:nvSpPr>
        <p:spPr>
          <a:xfrm>
            <a:off x="720000" y="3099075"/>
            <a:ext cx="2336400" cy="2871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Bebas Neue"/>
              <a:buNone/>
              <a:defRPr sz="2000"/>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27" name="Google Shape;127;p22"/>
          <p:cNvSpPr txBox="1">
            <a:spLocks noGrp="1"/>
          </p:cNvSpPr>
          <p:nvPr>
            <p:ph type="subTitle" idx="2"/>
          </p:nvPr>
        </p:nvSpPr>
        <p:spPr>
          <a:xfrm>
            <a:off x="720000" y="3574089"/>
            <a:ext cx="2336400" cy="103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8" name="Google Shape;128;p22"/>
          <p:cNvSpPr txBox="1">
            <a:spLocks noGrp="1"/>
          </p:cNvSpPr>
          <p:nvPr>
            <p:ph type="subTitle" idx="3"/>
          </p:nvPr>
        </p:nvSpPr>
        <p:spPr>
          <a:xfrm>
            <a:off x="3403800" y="3574089"/>
            <a:ext cx="2336400" cy="103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9" name="Google Shape;129;p22"/>
          <p:cNvSpPr txBox="1">
            <a:spLocks noGrp="1"/>
          </p:cNvSpPr>
          <p:nvPr>
            <p:ph type="subTitle" idx="4"/>
          </p:nvPr>
        </p:nvSpPr>
        <p:spPr>
          <a:xfrm>
            <a:off x="6087600" y="3574089"/>
            <a:ext cx="2336400" cy="103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0" name="Google Shape;130;p2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31" name="Google Shape;131;p22"/>
          <p:cNvSpPr txBox="1">
            <a:spLocks noGrp="1"/>
          </p:cNvSpPr>
          <p:nvPr>
            <p:ph type="subTitle" idx="5"/>
          </p:nvPr>
        </p:nvSpPr>
        <p:spPr>
          <a:xfrm>
            <a:off x="3403800" y="3099075"/>
            <a:ext cx="2336400" cy="2871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Bebas Neue"/>
              <a:buNone/>
              <a:defRPr sz="2000"/>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32" name="Google Shape;132;p22"/>
          <p:cNvSpPr txBox="1">
            <a:spLocks noGrp="1"/>
          </p:cNvSpPr>
          <p:nvPr>
            <p:ph type="subTitle" idx="6"/>
          </p:nvPr>
        </p:nvSpPr>
        <p:spPr>
          <a:xfrm>
            <a:off x="6087600" y="3099075"/>
            <a:ext cx="2336400" cy="2871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Bebas Neue"/>
              <a:buNone/>
              <a:defRPr sz="2000"/>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pic>
        <p:nvPicPr>
          <p:cNvPr id="133" name="Google Shape;133;p22"/>
          <p:cNvPicPr preferRelativeResize="0"/>
          <p:nvPr/>
        </p:nvPicPr>
        <p:blipFill>
          <a:blip r:embed="rId2">
            <a:alphaModFix/>
          </a:blip>
          <a:stretch>
            <a:fillRect/>
          </a:stretch>
        </p:blipFill>
        <p:spPr>
          <a:xfrm rot="-1108661">
            <a:off x="-10134" y="4386611"/>
            <a:ext cx="1957970" cy="1349550"/>
          </a:xfrm>
          <a:prstGeom prst="rect">
            <a:avLst/>
          </a:prstGeom>
          <a:noFill/>
          <a:ln>
            <a:noFill/>
          </a:ln>
        </p:spPr>
      </p:pic>
      <p:pic>
        <p:nvPicPr>
          <p:cNvPr id="134" name="Google Shape;134;p22"/>
          <p:cNvPicPr preferRelativeResize="0"/>
          <p:nvPr/>
        </p:nvPicPr>
        <p:blipFill>
          <a:blip r:embed="rId3">
            <a:alphaModFix/>
          </a:blip>
          <a:stretch>
            <a:fillRect/>
          </a:stretch>
        </p:blipFill>
        <p:spPr>
          <a:xfrm rot="10272706" flipH="1">
            <a:off x="7369172" y="4157475"/>
            <a:ext cx="2202901" cy="1895799"/>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hree columns 1">
  <p:cSld name="BLANK_1_1_1_2_1">
    <p:spTree>
      <p:nvGrpSpPr>
        <p:cNvPr id="1" name="Shape 135"/>
        <p:cNvGrpSpPr/>
        <p:nvPr/>
      </p:nvGrpSpPr>
      <p:grpSpPr>
        <a:xfrm>
          <a:off x="0" y="0"/>
          <a:ext cx="0" cy="0"/>
          <a:chOff x="0" y="0"/>
          <a:chExt cx="0" cy="0"/>
        </a:xfrm>
      </p:grpSpPr>
      <p:sp>
        <p:nvSpPr>
          <p:cNvPr id="136" name="Google Shape;136;p2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37" name="Google Shape;137;p23"/>
          <p:cNvSpPr txBox="1">
            <a:spLocks noGrp="1"/>
          </p:cNvSpPr>
          <p:nvPr>
            <p:ph type="subTitle" idx="1"/>
          </p:nvPr>
        </p:nvSpPr>
        <p:spPr>
          <a:xfrm>
            <a:off x="3790575" y="1435575"/>
            <a:ext cx="3871200" cy="3168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SzPts val="2000"/>
              <a:buNone/>
              <a:defRPr sz="2000"/>
            </a:lvl1pPr>
            <a:lvl2pPr lvl="1" algn="ctr" rtl="0">
              <a:lnSpc>
                <a:spcPct val="100000"/>
              </a:lnSpc>
              <a:spcBef>
                <a:spcPts val="0"/>
              </a:spcBef>
              <a:spcAft>
                <a:spcPts val="0"/>
              </a:spcAft>
              <a:buSzPts val="2000"/>
              <a:buNone/>
              <a:defRPr sz="2000"/>
            </a:lvl2pPr>
            <a:lvl3pPr lvl="2" algn="ctr" rtl="0">
              <a:lnSpc>
                <a:spcPct val="100000"/>
              </a:lnSpc>
              <a:spcBef>
                <a:spcPts val="0"/>
              </a:spcBef>
              <a:spcAft>
                <a:spcPts val="0"/>
              </a:spcAft>
              <a:buSzPts val="2000"/>
              <a:buNone/>
              <a:defRPr sz="2000"/>
            </a:lvl3pPr>
            <a:lvl4pPr lvl="3" algn="ctr" rtl="0">
              <a:lnSpc>
                <a:spcPct val="100000"/>
              </a:lnSpc>
              <a:spcBef>
                <a:spcPts val="0"/>
              </a:spcBef>
              <a:spcAft>
                <a:spcPts val="0"/>
              </a:spcAft>
              <a:buSzPts val="2000"/>
              <a:buNone/>
              <a:defRPr sz="2000"/>
            </a:lvl4pPr>
            <a:lvl5pPr lvl="4" algn="ctr" rtl="0">
              <a:lnSpc>
                <a:spcPct val="100000"/>
              </a:lnSpc>
              <a:spcBef>
                <a:spcPts val="0"/>
              </a:spcBef>
              <a:spcAft>
                <a:spcPts val="0"/>
              </a:spcAft>
              <a:buSzPts val="2000"/>
              <a:buNone/>
              <a:defRPr sz="2000"/>
            </a:lvl5pPr>
            <a:lvl6pPr lvl="5" algn="ctr" rtl="0">
              <a:lnSpc>
                <a:spcPct val="100000"/>
              </a:lnSpc>
              <a:spcBef>
                <a:spcPts val="0"/>
              </a:spcBef>
              <a:spcAft>
                <a:spcPts val="0"/>
              </a:spcAft>
              <a:buSzPts val="2000"/>
              <a:buNone/>
              <a:defRPr sz="2000"/>
            </a:lvl6pPr>
            <a:lvl7pPr lvl="6" algn="ctr" rtl="0">
              <a:lnSpc>
                <a:spcPct val="100000"/>
              </a:lnSpc>
              <a:spcBef>
                <a:spcPts val="0"/>
              </a:spcBef>
              <a:spcAft>
                <a:spcPts val="0"/>
              </a:spcAft>
              <a:buSzPts val="2000"/>
              <a:buNone/>
              <a:defRPr sz="2000"/>
            </a:lvl7pPr>
            <a:lvl8pPr lvl="7" algn="ctr" rtl="0">
              <a:lnSpc>
                <a:spcPct val="100000"/>
              </a:lnSpc>
              <a:spcBef>
                <a:spcPts val="0"/>
              </a:spcBef>
              <a:spcAft>
                <a:spcPts val="0"/>
              </a:spcAft>
              <a:buSzPts val="2000"/>
              <a:buNone/>
              <a:defRPr sz="2000"/>
            </a:lvl8pPr>
            <a:lvl9pPr lvl="8" algn="ctr" rtl="0">
              <a:lnSpc>
                <a:spcPct val="100000"/>
              </a:lnSpc>
              <a:spcBef>
                <a:spcPts val="0"/>
              </a:spcBef>
              <a:spcAft>
                <a:spcPts val="0"/>
              </a:spcAft>
              <a:buSzPts val="2000"/>
              <a:buNone/>
              <a:defRPr sz="2000"/>
            </a:lvl9pPr>
          </a:lstStyle>
          <a:p>
            <a:endParaRPr/>
          </a:p>
        </p:txBody>
      </p:sp>
      <p:sp>
        <p:nvSpPr>
          <p:cNvPr id="138" name="Google Shape;138;p23"/>
          <p:cNvSpPr txBox="1">
            <a:spLocks noGrp="1"/>
          </p:cNvSpPr>
          <p:nvPr>
            <p:ph type="subTitle" idx="2"/>
          </p:nvPr>
        </p:nvSpPr>
        <p:spPr>
          <a:xfrm>
            <a:off x="3790575" y="1791207"/>
            <a:ext cx="3871200" cy="56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9" name="Google Shape;139;p23"/>
          <p:cNvSpPr txBox="1">
            <a:spLocks noGrp="1"/>
          </p:cNvSpPr>
          <p:nvPr>
            <p:ph type="subTitle" idx="3"/>
          </p:nvPr>
        </p:nvSpPr>
        <p:spPr>
          <a:xfrm>
            <a:off x="3790575" y="2918128"/>
            <a:ext cx="3871200" cy="56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0" name="Google Shape;140;p23"/>
          <p:cNvSpPr txBox="1">
            <a:spLocks noGrp="1"/>
          </p:cNvSpPr>
          <p:nvPr>
            <p:ph type="subTitle" idx="4"/>
          </p:nvPr>
        </p:nvSpPr>
        <p:spPr>
          <a:xfrm>
            <a:off x="3790575" y="4045050"/>
            <a:ext cx="3871200" cy="56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1" name="Google Shape;141;p23"/>
          <p:cNvSpPr txBox="1">
            <a:spLocks noGrp="1"/>
          </p:cNvSpPr>
          <p:nvPr>
            <p:ph type="subTitle" idx="5"/>
          </p:nvPr>
        </p:nvSpPr>
        <p:spPr>
          <a:xfrm>
            <a:off x="3790575" y="2562497"/>
            <a:ext cx="3871200" cy="3168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SzPts val="2000"/>
              <a:buNone/>
              <a:defRPr sz="2000"/>
            </a:lvl1pPr>
            <a:lvl2pPr lvl="1" algn="ctr" rtl="0">
              <a:lnSpc>
                <a:spcPct val="100000"/>
              </a:lnSpc>
              <a:spcBef>
                <a:spcPts val="0"/>
              </a:spcBef>
              <a:spcAft>
                <a:spcPts val="0"/>
              </a:spcAft>
              <a:buSzPts val="2000"/>
              <a:buNone/>
              <a:defRPr sz="2000"/>
            </a:lvl2pPr>
            <a:lvl3pPr lvl="2" algn="ctr" rtl="0">
              <a:lnSpc>
                <a:spcPct val="100000"/>
              </a:lnSpc>
              <a:spcBef>
                <a:spcPts val="0"/>
              </a:spcBef>
              <a:spcAft>
                <a:spcPts val="0"/>
              </a:spcAft>
              <a:buSzPts val="2000"/>
              <a:buNone/>
              <a:defRPr sz="2000"/>
            </a:lvl3pPr>
            <a:lvl4pPr lvl="3" algn="ctr" rtl="0">
              <a:lnSpc>
                <a:spcPct val="100000"/>
              </a:lnSpc>
              <a:spcBef>
                <a:spcPts val="0"/>
              </a:spcBef>
              <a:spcAft>
                <a:spcPts val="0"/>
              </a:spcAft>
              <a:buSzPts val="2000"/>
              <a:buNone/>
              <a:defRPr sz="2000"/>
            </a:lvl4pPr>
            <a:lvl5pPr lvl="4" algn="ctr" rtl="0">
              <a:lnSpc>
                <a:spcPct val="100000"/>
              </a:lnSpc>
              <a:spcBef>
                <a:spcPts val="0"/>
              </a:spcBef>
              <a:spcAft>
                <a:spcPts val="0"/>
              </a:spcAft>
              <a:buSzPts val="2000"/>
              <a:buNone/>
              <a:defRPr sz="2000"/>
            </a:lvl5pPr>
            <a:lvl6pPr lvl="5" algn="ctr" rtl="0">
              <a:lnSpc>
                <a:spcPct val="100000"/>
              </a:lnSpc>
              <a:spcBef>
                <a:spcPts val="0"/>
              </a:spcBef>
              <a:spcAft>
                <a:spcPts val="0"/>
              </a:spcAft>
              <a:buSzPts val="2000"/>
              <a:buNone/>
              <a:defRPr sz="2000"/>
            </a:lvl6pPr>
            <a:lvl7pPr lvl="6" algn="ctr" rtl="0">
              <a:lnSpc>
                <a:spcPct val="100000"/>
              </a:lnSpc>
              <a:spcBef>
                <a:spcPts val="0"/>
              </a:spcBef>
              <a:spcAft>
                <a:spcPts val="0"/>
              </a:spcAft>
              <a:buSzPts val="2000"/>
              <a:buNone/>
              <a:defRPr sz="2000"/>
            </a:lvl7pPr>
            <a:lvl8pPr lvl="7" algn="ctr" rtl="0">
              <a:lnSpc>
                <a:spcPct val="100000"/>
              </a:lnSpc>
              <a:spcBef>
                <a:spcPts val="0"/>
              </a:spcBef>
              <a:spcAft>
                <a:spcPts val="0"/>
              </a:spcAft>
              <a:buSzPts val="2000"/>
              <a:buNone/>
              <a:defRPr sz="2000"/>
            </a:lvl8pPr>
            <a:lvl9pPr lvl="8" algn="ctr" rtl="0">
              <a:lnSpc>
                <a:spcPct val="100000"/>
              </a:lnSpc>
              <a:spcBef>
                <a:spcPts val="0"/>
              </a:spcBef>
              <a:spcAft>
                <a:spcPts val="0"/>
              </a:spcAft>
              <a:buSzPts val="2000"/>
              <a:buNone/>
              <a:defRPr sz="2000"/>
            </a:lvl9pPr>
          </a:lstStyle>
          <a:p>
            <a:endParaRPr/>
          </a:p>
        </p:txBody>
      </p:sp>
      <p:sp>
        <p:nvSpPr>
          <p:cNvPr id="142" name="Google Shape;142;p23"/>
          <p:cNvSpPr txBox="1">
            <a:spLocks noGrp="1"/>
          </p:cNvSpPr>
          <p:nvPr>
            <p:ph type="subTitle" idx="6"/>
          </p:nvPr>
        </p:nvSpPr>
        <p:spPr>
          <a:xfrm>
            <a:off x="3790575" y="3689418"/>
            <a:ext cx="3871200" cy="3168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SzPts val="2000"/>
              <a:buNone/>
              <a:defRPr sz="2000"/>
            </a:lvl1pPr>
            <a:lvl2pPr lvl="1" algn="ctr" rtl="0">
              <a:lnSpc>
                <a:spcPct val="100000"/>
              </a:lnSpc>
              <a:spcBef>
                <a:spcPts val="0"/>
              </a:spcBef>
              <a:spcAft>
                <a:spcPts val="0"/>
              </a:spcAft>
              <a:buSzPts val="2000"/>
              <a:buNone/>
              <a:defRPr sz="2000"/>
            </a:lvl2pPr>
            <a:lvl3pPr lvl="2" algn="ctr" rtl="0">
              <a:lnSpc>
                <a:spcPct val="100000"/>
              </a:lnSpc>
              <a:spcBef>
                <a:spcPts val="0"/>
              </a:spcBef>
              <a:spcAft>
                <a:spcPts val="0"/>
              </a:spcAft>
              <a:buSzPts val="2000"/>
              <a:buNone/>
              <a:defRPr sz="2000"/>
            </a:lvl3pPr>
            <a:lvl4pPr lvl="3" algn="ctr" rtl="0">
              <a:lnSpc>
                <a:spcPct val="100000"/>
              </a:lnSpc>
              <a:spcBef>
                <a:spcPts val="0"/>
              </a:spcBef>
              <a:spcAft>
                <a:spcPts val="0"/>
              </a:spcAft>
              <a:buSzPts val="2000"/>
              <a:buNone/>
              <a:defRPr sz="2000"/>
            </a:lvl4pPr>
            <a:lvl5pPr lvl="4" algn="ctr" rtl="0">
              <a:lnSpc>
                <a:spcPct val="100000"/>
              </a:lnSpc>
              <a:spcBef>
                <a:spcPts val="0"/>
              </a:spcBef>
              <a:spcAft>
                <a:spcPts val="0"/>
              </a:spcAft>
              <a:buSzPts val="2000"/>
              <a:buNone/>
              <a:defRPr sz="2000"/>
            </a:lvl5pPr>
            <a:lvl6pPr lvl="5" algn="ctr" rtl="0">
              <a:lnSpc>
                <a:spcPct val="100000"/>
              </a:lnSpc>
              <a:spcBef>
                <a:spcPts val="0"/>
              </a:spcBef>
              <a:spcAft>
                <a:spcPts val="0"/>
              </a:spcAft>
              <a:buSzPts val="2000"/>
              <a:buNone/>
              <a:defRPr sz="2000"/>
            </a:lvl6pPr>
            <a:lvl7pPr lvl="6" algn="ctr" rtl="0">
              <a:lnSpc>
                <a:spcPct val="100000"/>
              </a:lnSpc>
              <a:spcBef>
                <a:spcPts val="0"/>
              </a:spcBef>
              <a:spcAft>
                <a:spcPts val="0"/>
              </a:spcAft>
              <a:buSzPts val="2000"/>
              <a:buNone/>
              <a:defRPr sz="2000"/>
            </a:lvl7pPr>
            <a:lvl8pPr lvl="7" algn="ctr" rtl="0">
              <a:lnSpc>
                <a:spcPct val="100000"/>
              </a:lnSpc>
              <a:spcBef>
                <a:spcPts val="0"/>
              </a:spcBef>
              <a:spcAft>
                <a:spcPts val="0"/>
              </a:spcAft>
              <a:buSzPts val="2000"/>
              <a:buNone/>
              <a:defRPr sz="2000"/>
            </a:lvl8pPr>
            <a:lvl9pPr lvl="8" algn="ctr" rtl="0">
              <a:lnSpc>
                <a:spcPct val="100000"/>
              </a:lnSpc>
              <a:spcBef>
                <a:spcPts val="0"/>
              </a:spcBef>
              <a:spcAft>
                <a:spcPts val="0"/>
              </a:spcAft>
              <a:buSzPts val="2000"/>
              <a:buNone/>
              <a:defRPr sz="2000"/>
            </a:lvl9pPr>
          </a:lstStyle>
          <a:p>
            <a:endParaRPr/>
          </a:p>
        </p:txBody>
      </p:sp>
      <p:pic>
        <p:nvPicPr>
          <p:cNvPr id="143" name="Google Shape;143;p23"/>
          <p:cNvPicPr preferRelativeResize="0"/>
          <p:nvPr/>
        </p:nvPicPr>
        <p:blipFill>
          <a:blip r:embed="rId2">
            <a:alphaModFix/>
          </a:blip>
          <a:stretch>
            <a:fillRect/>
          </a:stretch>
        </p:blipFill>
        <p:spPr>
          <a:xfrm rot="9750184" flipH="1">
            <a:off x="7555947" y="4194450"/>
            <a:ext cx="2202900" cy="1895800"/>
          </a:xfrm>
          <a:prstGeom prst="rect">
            <a:avLst/>
          </a:prstGeom>
          <a:noFill/>
          <a:ln>
            <a:noFill/>
          </a:ln>
        </p:spPr>
      </p:pic>
      <p:pic>
        <p:nvPicPr>
          <p:cNvPr id="144" name="Google Shape;144;p23"/>
          <p:cNvPicPr preferRelativeResize="0"/>
          <p:nvPr/>
        </p:nvPicPr>
        <p:blipFill>
          <a:blip r:embed="rId2">
            <a:alphaModFix/>
          </a:blip>
          <a:stretch>
            <a:fillRect/>
          </a:stretch>
        </p:blipFill>
        <p:spPr>
          <a:xfrm rot="10800000">
            <a:off x="-684825" y="4294637"/>
            <a:ext cx="1569376" cy="999925"/>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four columns">
  <p:cSld name="BLANK_1_1_1_1">
    <p:spTree>
      <p:nvGrpSpPr>
        <p:cNvPr id="1" name="Shape 145"/>
        <p:cNvGrpSpPr/>
        <p:nvPr/>
      </p:nvGrpSpPr>
      <p:grpSpPr>
        <a:xfrm>
          <a:off x="0" y="0"/>
          <a:ext cx="0" cy="0"/>
          <a:chOff x="0" y="0"/>
          <a:chExt cx="0" cy="0"/>
        </a:xfrm>
      </p:grpSpPr>
      <p:sp>
        <p:nvSpPr>
          <p:cNvPr id="146" name="Google Shape;146;p24"/>
          <p:cNvSpPr txBox="1">
            <a:spLocks noGrp="1"/>
          </p:cNvSpPr>
          <p:nvPr>
            <p:ph type="subTitle" idx="1"/>
          </p:nvPr>
        </p:nvSpPr>
        <p:spPr>
          <a:xfrm>
            <a:off x="715100" y="1706300"/>
            <a:ext cx="2578500" cy="272100"/>
          </a:xfrm>
          <a:prstGeom prst="rect">
            <a:avLst/>
          </a:prstGeom>
          <a:ln>
            <a:noFill/>
          </a:ln>
        </p:spPr>
        <p:txBody>
          <a:bodyPr spcFirstLastPara="1" wrap="square" lIns="91425" tIns="91425" rIns="91425" bIns="91425" anchor="ctr" anchorCtr="0">
            <a:noAutofit/>
          </a:bodyPr>
          <a:lstStyle>
            <a:lvl1pPr lvl="0" algn="r" rtl="0">
              <a:lnSpc>
                <a:spcPct val="100000"/>
              </a:lnSpc>
              <a:spcBef>
                <a:spcPts val="0"/>
              </a:spcBef>
              <a:spcAft>
                <a:spcPts val="0"/>
              </a:spcAft>
              <a:buSzPts val="2000"/>
              <a:buNone/>
              <a:defRPr sz="2000"/>
            </a:lvl1pPr>
            <a:lvl2pPr lvl="1" algn="ctr" rtl="0">
              <a:lnSpc>
                <a:spcPct val="100000"/>
              </a:lnSpc>
              <a:spcBef>
                <a:spcPts val="0"/>
              </a:spcBef>
              <a:spcAft>
                <a:spcPts val="0"/>
              </a:spcAft>
              <a:buSzPts val="2000"/>
              <a:buNone/>
              <a:defRPr sz="2000"/>
            </a:lvl2pPr>
            <a:lvl3pPr lvl="2" algn="ctr" rtl="0">
              <a:lnSpc>
                <a:spcPct val="100000"/>
              </a:lnSpc>
              <a:spcBef>
                <a:spcPts val="0"/>
              </a:spcBef>
              <a:spcAft>
                <a:spcPts val="0"/>
              </a:spcAft>
              <a:buSzPts val="2000"/>
              <a:buNone/>
              <a:defRPr sz="2000"/>
            </a:lvl3pPr>
            <a:lvl4pPr lvl="3" algn="ctr" rtl="0">
              <a:lnSpc>
                <a:spcPct val="100000"/>
              </a:lnSpc>
              <a:spcBef>
                <a:spcPts val="0"/>
              </a:spcBef>
              <a:spcAft>
                <a:spcPts val="0"/>
              </a:spcAft>
              <a:buSzPts val="2000"/>
              <a:buNone/>
              <a:defRPr sz="2000"/>
            </a:lvl4pPr>
            <a:lvl5pPr lvl="4" algn="ctr" rtl="0">
              <a:lnSpc>
                <a:spcPct val="100000"/>
              </a:lnSpc>
              <a:spcBef>
                <a:spcPts val="0"/>
              </a:spcBef>
              <a:spcAft>
                <a:spcPts val="0"/>
              </a:spcAft>
              <a:buSzPts val="2000"/>
              <a:buNone/>
              <a:defRPr sz="2000"/>
            </a:lvl5pPr>
            <a:lvl6pPr lvl="5" algn="ctr" rtl="0">
              <a:lnSpc>
                <a:spcPct val="100000"/>
              </a:lnSpc>
              <a:spcBef>
                <a:spcPts val="0"/>
              </a:spcBef>
              <a:spcAft>
                <a:spcPts val="0"/>
              </a:spcAft>
              <a:buSzPts val="2000"/>
              <a:buNone/>
              <a:defRPr sz="2000"/>
            </a:lvl6pPr>
            <a:lvl7pPr lvl="6" algn="ctr" rtl="0">
              <a:lnSpc>
                <a:spcPct val="100000"/>
              </a:lnSpc>
              <a:spcBef>
                <a:spcPts val="0"/>
              </a:spcBef>
              <a:spcAft>
                <a:spcPts val="0"/>
              </a:spcAft>
              <a:buSzPts val="2000"/>
              <a:buNone/>
              <a:defRPr sz="2000"/>
            </a:lvl7pPr>
            <a:lvl8pPr lvl="7" algn="ctr" rtl="0">
              <a:lnSpc>
                <a:spcPct val="100000"/>
              </a:lnSpc>
              <a:spcBef>
                <a:spcPts val="0"/>
              </a:spcBef>
              <a:spcAft>
                <a:spcPts val="0"/>
              </a:spcAft>
              <a:buSzPts val="2000"/>
              <a:buNone/>
              <a:defRPr sz="2000"/>
            </a:lvl8pPr>
            <a:lvl9pPr lvl="8" algn="ctr" rtl="0">
              <a:lnSpc>
                <a:spcPct val="100000"/>
              </a:lnSpc>
              <a:spcBef>
                <a:spcPts val="0"/>
              </a:spcBef>
              <a:spcAft>
                <a:spcPts val="0"/>
              </a:spcAft>
              <a:buSzPts val="2000"/>
              <a:buNone/>
              <a:defRPr sz="2000"/>
            </a:lvl9pPr>
          </a:lstStyle>
          <a:p>
            <a:endParaRPr/>
          </a:p>
        </p:txBody>
      </p:sp>
      <p:sp>
        <p:nvSpPr>
          <p:cNvPr id="147" name="Google Shape;147;p24"/>
          <p:cNvSpPr txBox="1">
            <a:spLocks noGrp="1"/>
          </p:cNvSpPr>
          <p:nvPr>
            <p:ph type="subTitle" idx="2"/>
          </p:nvPr>
        </p:nvSpPr>
        <p:spPr>
          <a:xfrm>
            <a:off x="715100" y="2072575"/>
            <a:ext cx="2578500" cy="757800"/>
          </a:xfrm>
          <a:prstGeom prst="rect">
            <a:avLst/>
          </a:prstGeom>
          <a:ln>
            <a:noFill/>
          </a:ln>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8" name="Google Shape;148;p24"/>
          <p:cNvSpPr txBox="1">
            <a:spLocks noGrp="1"/>
          </p:cNvSpPr>
          <p:nvPr>
            <p:ph type="subTitle" idx="3"/>
          </p:nvPr>
        </p:nvSpPr>
        <p:spPr>
          <a:xfrm>
            <a:off x="5845500" y="2072575"/>
            <a:ext cx="2578500" cy="7578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9" name="Google Shape;149;p24"/>
          <p:cNvSpPr txBox="1">
            <a:spLocks noGrp="1"/>
          </p:cNvSpPr>
          <p:nvPr>
            <p:ph type="subTitle" idx="4"/>
          </p:nvPr>
        </p:nvSpPr>
        <p:spPr>
          <a:xfrm>
            <a:off x="715100" y="3843500"/>
            <a:ext cx="2578500" cy="757800"/>
          </a:xfrm>
          <a:prstGeom prst="rect">
            <a:avLst/>
          </a:prstGeom>
          <a:ln>
            <a:noFill/>
          </a:ln>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0" name="Google Shape;150;p24"/>
          <p:cNvSpPr txBox="1">
            <a:spLocks noGrp="1"/>
          </p:cNvSpPr>
          <p:nvPr>
            <p:ph type="subTitle" idx="5"/>
          </p:nvPr>
        </p:nvSpPr>
        <p:spPr>
          <a:xfrm>
            <a:off x="5845500" y="3843500"/>
            <a:ext cx="2578500" cy="7578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1" name="Google Shape;151;p2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52" name="Google Shape;152;p24"/>
          <p:cNvSpPr txBox="1">
            <a:spLocks noGrp="1"/>
          </p:cNvSpPr>
          <p:nvPr>
            <p:ph type="subTitle" idx="6"/>
          </p:nvPr>
        </p:nvSpPr>
        <p:spPr>
          <a:xfrm>
            <a:off x="715100" y="3477200"/>
            <a:ext cx="2578500" cy="272100"/>
          </a:xfrm>
          <a:prstGeom prst="rect">
            <a:avLst/>
          </a:prstGeom>
          <a:ln>
            <a:noFill/>
          </a:ln>
        </p:spPr>
        <p:txBody>
          <a:bodyPr spcFirstLastPara="1" wrap="square" lIns="91425" tIns="91425" rIns="91425" bIns="91425" anchor="ctr" anchorCtr="0">
            <a:noAutofit/>
          </a:bodyPr>
          <a:lstStyle>
            <a:lvl1pPr lvl="0" algn="r" rtl="0">
              <a:lnSpc>
                <a:spcPct val="100000"/>
              </a:lnSpc>
              <a:spcBef>
                <a:spcPts val="0"/>
              </a:spcBef>
              <a:spcAft>
                <a:spcPts val="0"/>
              </a:spcAft>
              <a:buSzPts val="2000"/>
              <a:buNone/>
              <a:defRPr sz="2000"/>
            </a:lvl1pPr>
            <a:lvl2pPr lvl="1" algn="ctr" rtl="0">
              <a:lnSpc>
                <a:spcPct val="100000"/>
              </a:lnSpc>
              <a:spcBef>
                <a:spcPts val="0"/>
              </a:spcBef>
              <a:spcAft>
                <a:spcPts val="0"/>
              </a:spcAft>
              <a:buSzPts val="2000"/>
              <a:buNone/>
              <a:defRPr sz="2000"/>
            </a:lvl2pPr>
            <a:lvl3pPr lvl="2" algn="ctr" rtl="0">
              <a:lnSpc>
                <a:spcPct val="100000"/>
              </a:lnSpc>
              <a:spcBef>
                <a:spcPts val="0"/>
              </a:spcBef>
              <a:spcAft>
                <a:spcPts val="0"/>
              </a:spcAft>
              <a:buSzPts val="2000"/>
              <a:buNone/>
              <a:defRPr sz="2000"/>
            </a:lvl3pPr>
            <a:lvl4pPr lvl="3" algn="ctr" rtl="0">
              <a:lnSpc>
                <a:spcPct val="100000"/>
              </a:lnSpc>
              <a:spcBef>
                <a:spcPts val="0"/>
              </a:spcBef>
              <a:spcAft>
                <a:spcPts val="0"/>
              </a:spcAft>
              <a:buSzPts val="2000"/>
              <a:buNone/>
              <a:defRPr sz="2000"/>
            </a:lvl4pPr>
            <a:lvl5pPr lvl="4" algn="ctr" rtl="0">
              <a:lnSpc>
                <a:spcPct val="100000"/>
              </a:lnSpc>
              <a:spcBef>
                <a:spcPts val="0"/>
              </a:spcBef>
              <a:spcAft>
                <a:spcPts val="0"/>
              </a:spcAft>
              <a:buSzPts val="2000"/>
              <a:buNone/>
              <a:defRPr sz="2000"/>
            </a:lvl5pPr>
            <a:lvl6pPr lvl="5" algn="ctr" rtl="0">
              <a:lnSpc>
                <a:spcPct val="100000"/>
              </a:lnSpc>
              <a:spcBef>
                <a:spcPts val="0"/>
              </a:spcBef>
              <a:spcAft>
                <a:spcPts val="0"/>
              </a:spcAft>
              <a:buSzPts val="2000"/>
              <a:buNone/>
              <a:defRPr sz="2000"/>
            </a:lvl6pPr>
            <a:lvl7pPr lvl="6" algn="ctr" rtl="0">
              <a:lnSpc>
                <a:spcPct val="100000"/>
              </a:lnSpc>
              <a:spcBef>
                <a:spcPts val="0"/>
              </a:spcBef>
              <a:spcAft>
                <a:spcPts val="0"/>
              </a:spcAft>
              <a:buSzPts val="2000"/>
              <a:buNone/>
              <a:defRPr sz="2000"/>
            </a:lvl7pPr>
            <a:lvl8pPr lvl="7" algn="ctr" rtl="0">
              <a:lnSpc>
                <a:spcPct val="100000"/>
              </a:lnSpc>
              <a:spcBef>
                <a:spcPts val="0"/>
              </a:spcBef>
              <a:spcAft>
                <a:spcPts val="0"/>
              </a:spcAft>
              <a:buSzPts val="2000"/>
              <a:buNone/>
              <a:defRPr sz="2000"/>
            </a:lvl8pPr>
            <a:lvl9pPr lvl="8" algn="ctr" rtl="0">
              <a:lnSpc>
                <a:spcPct val="100000"/>
              </a:lnSpc>
              <a:spcBef>
                <a:spcPts val="0"/>
              </a:spcBef>
              <a:spcAft>
                <a:spcPts val="0"/>
              </a:spcAft>
              <a:buSzPts val="2000"/>
              <a:buNone/>
              <a:defRPr sz="2000"/>
            </a:lvl9pPr>
          </a:lstStyle>
          <a:p>
            <a:endParaRPr/>
          </a:p>
        </p:txBody>
      </p:sp>
      <p:sp>
        <p:nvSpPr>
          <p:cNvPr id="153" name="Google Shape;153;p24"/>
          <p:cNvSpPr txBox="1">
            <a:spLocks noGrp="1"/>
          </p:cNvSpPr>
          <p:nvPr>
            <p:ph type="subTitle" idx="7"/>
          </p:nvPr>
        </p:nvSpPr>
        <p:spPr>
          <a:xfrm>
            <a:off x="5845500" y="1706300"/>
            <a:ext cx="2578500" cy="2721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SzPts val="2000"/>
              <a:buNone/>
              <a:defRPr sz="2000"/>
            </a:lvl1pPr>
            <a:lvl2pPr lvl="1" algn="ctr" rtl="0">
              <a:lnSpc>
                <a:spcPct val="100000"/>
              </a:lnSpc>
              <a:spcBef>
                <a:spcPts val="0"/>
              </a:spcBef>
              <a:spcAft>
                <a:spcPts val="0"/>
              </a:spcAft>
              <a:buSzPts val="2000"/>
              <a:buNone/>
              <a:defRPr sz="2000"/>
            </a:lvl2pPr>
            <a:lvl3pPr lvl="2" algn="ctr" rtl="0">
              <a:lnSpc>
                <a:spcPct val="100000"/>
              </a:lnSpc>
              <a:spcBef>
                <a:spcPts val="0"/>
              </a:spcBef>
              <a:spcAft>
                <a:spcPts val="0"/>
              </a:spcAft>
              <a:buSzPts val="2000"/>
              <a:buNone/>
              <a:defRPr sz="2000"/>
            </a:lvl3pPr>
            <a:lvl4pPr lvl="3" algn="ctr" rtl="0">
              <a:lnSpc>
                <a:spcPct val="100000"/>
              </a:lnSpc>
              <a:spcBef>
                <a:spcPts val="0"/>
              </a:spcBef>
              <a:spcAft>
                <a:spcPts val="0"/>
              </a:spcAft>
              <a:buSzPts val="2000"/>
              <a:buNone/>
              <a:defRPr sz="2000"/>
            </a:lvl4pPr>
            <a:lvl5pPr lvl="4" algn="ctr" rtl="0">
              <a:lnSpc>
                <a:spcPct val="100000"/>
              </a:lnSpc>
              <a:spcBef>
                <a:spcPts val="0"/>
              </a:spcBef>
              <a:spcAft>
                <a:spcPts val="0"/>
              </a:spcAft>
              <a:buSzPts val="2000"/>
              <a:buNone/>
              <a:defRPr sz="2000"/>
            </a:lvl5pPr>
            <a:lvl6pPr lvl="5" algn="ctr" rtl="0">
              <a:lnSpc>
                <a:spcPct val="100000"/>
              </a:lnSpc>
              <a:spcBef>
                <a:spcPts val="0"/>
              </a:spcBef>
              <a:spcAft>
                <a:spcPts val="0"/>
              </a:spcAft>
              <a:buSzPts val="2000"/>
              <a:buNone/>
              <a:defRPr sz="2000"/>
            </a:lvl6pPr>
            <a:lvl7pPr lvl="6" algn="ctr" rtl="0">
              <a:lnSpc>
                <a:spcPct val="100000"/>
              </a:lnSpc>
              <a:spcBef>
                <a:spcPts val="0"/>
              </a:spcBef>
              <a:spcAft>
                <a:spcPts val="0"/>
              </a:spcAft>
              <a:buSzPts val="2000"/>
              <a:buNone/>
              <a:defRPr sz="2000"/>
            </a:lvl7pPr>
            <a:lvl8pPr lvl="7" algn="ctr" rtl="0">
              <a:lnSpc>
                <a:spcPct val="100000"/>
              </a:lnSpc>
              <a:spcBef>
                <a:spcPts val="0"/>
              </a:spcBef>
              <a:spcAft>
                <a:spcPts val="0"/>
              </a:spcAft>
              <a:buSzPts val="2000"/>
              <a:buNone/>
              <a:defRPr sz="2000"/>
            </a:lvl8pPr>
            <a:lvl9pPr lvl="8" algn="ctr" rtl="0">
              <a:lnSpc>
                <a:spcPct val="100000"/>
              </a:lnSpc>
              <a:spcBef>
                <a:spcPts val="0"/>
              </a:spcBef>
              <a:spcAft>
                <a:spcPts val="0"/>
              </a:spcAft>
              <a:buSzPts val="2000"/>
              <a:buNone/>
              <a:defRPr sz="2000"/>
            </a:lvl9pPr>
          </a:lstStyle>
          <a:p>
            <a:endParaRPr/>
          </a:p>
        </p:txBody>
      </p:sp>
      <p:sp>
        <p:nvSpPr>
          <p:cNvPr id="154" name="Google Shape;154;p24"/>
          <p:cNvSpPr txBox="1">
            <a:spLocks noGrp="1"/>
          </p:cNvSpPr>
          <p:nvPr>
            <p:ph type="subTitle" idx="8"/>
          </p:nvPr>
        </p:nvSpPr>
        <p:spPr>
          <a:xfrm>
            <a:off x="5845500" y="3477200"/>
            <a:ext cx="2578500" cy="2721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SzPts val="2000"/>
              <a:buNone/>
              <a:defRPr sz="2000"/>
            </a:lvl1pPr>
            <a:lvl2pPr lvl="1" algn="ctr" rtl="0">
              <a:lnSpc>
                <a:spcPct val="100000"/>
              </a:lnSpc>
              <a:spcBef>
                <a:spcPts val="0"/>
              </a:spcBef>
              <a:spcAft>
                <a:spcPts val="0"/>
              </a:spcAft>
              <a:buSzPts val="2000"/>
              <a:buNone/>
              <a:defRPr sz="2000"/>
            </a:lvl2pPr>
            <a:lvl3pPr lvl="2" algn="ctr" rtl="0">
              <a:lnSpc>
                <a:spcPct val="100000"/>
              </a:lnSpc>
              <a:spcBef>
                <a:spcPts val="0"/>
              </a:spcBef>
              <a:spcAft>
                <a:spcPts val="0"/>
              </a:spcAft>
              <a:buSzPts val="2000"/>
              <a:buNone/>
              <a:defRPr sz="2000"/>
            </a:lvl3pPr>
            <a:lvl4pPr lvl="3" algn="ctr" rtl="0">
              <a:lnSpc>
                <a:spcPct val="100000"/>
              </a:lnSpc>
              <a:spcBef>
                <a:spcPts val="0"/>
              </a:spcBef>
              <a:spcAft>
                <a:spcPts val="0"/>
              </a:spcAft>
              <a:buSzPts val="2000"/>
              <a:buNone/>
              <a:defRPr sz="2000"/>
            </a:lvl4pPr>
            <a:lvl5pPr lvl="4" algn="ctr" rtl="0">
              <a:lnSpc>
                <a:spcPct val="100000"/>
              </a:lnSpc>
              <a:spcBef>
                <a:spcPts val="0"/>
              </a:spcBef>
              <a:spcAft>
                <a:spcPts val="0"/>
              </a:spcAft>
              <a:buSzPts val="2000"/>
              <a:buNone/>
              <a:defRPr sz="2000"/>
            </a:lvl5pPr>
            <a:lvl6pPr lvl="5" algn="ctr" rtl="0">
              <a:lnSpc>
                <a:spcPct val="100000"/>
              </a:lnSpc>
              <a:spcBef>
                <a:spcPts val="0"/>
              </a:spcBef>
              <a:spcAft>
                <a:spcPts val="0"/>
              </a:spcAft>
              <a:buSzPts val="2000"/>
              <a:buNone/>
              <a:defRPr sz="2000"/>
            </a:lvl6pPr>
            <a:lvl7pPr lvl="6" algn="ctr" rtl="0">
              <a:lnSpc>
                <a:spcPct val="100000"/>
              </a:lnSpc>
              <a:spcBef>
                <a:spcPts val="0"/>
              </a:spcBef>
              <a:spcAft>
                <a:spcPts val="0"/>
              </a:spcAft>
              <a:buSzPts val="2000"/>
              <a:buNone/>
              <a:defRPr sz="2000"/>
            </a:lvl7pPr>
            <a:lvl8pPr lvl="7" algn="ctr" rtl="0">
              <a:lnSpc>
                <a:spcPct val="100000"/>
              </a:lnSpc>
              <a:spcBef>
                <a:spcPts val="0"/>
              </a:spcBef>
              <a:spcAft>
                <a:spcPts val="0"/>
              </a:spcAft>
              <a:buSzPts val="2000"/>
              <a:buNone/>
              <a:defRPr sz="2000"/>
            </a:lvl8pPr>
            <a:lvl9pPr lvl="8" algn="ctr" rtl="0">
              <a:lnSpc>
                <a:spcPct val="100000"/>
              </a:lnSpc>
              <a:spcBef>
                <a:spcPts val="0"/>
              </a:spcBef>
              <a:spcAft>
                <a:spcPts val="0"/>
              </a:spcAft>
              <a:buSzPts val="2000"/>
              <a:buNone/>
              <a:defRPr sz="2000"/>
            </a:lvl9pPr>
          </a:lstStyle>
          <a:p>
            <a:endParaRPr/>
          </a:p>
        </p:txBody>
      </p:sp>
      <p:pic>
        <p:nvPicPr>
          <p:cNvPr id="155" name="Google Shape;155;p24"/>
          <p:cNvPicPr preferRelativeResize="0"/>
          <p:nvPr/>
        </p:nvPicPr>
        <p:blipFill rotWithShape="1">
          <a:blip r:embed="rId2">
            <a:alphaModFix amt="44000"/>
          </a:blip>
          <a:srcRect l="16036" t="11760" r="16042" b="16089"/>
          <a:stretch/>
        </p:blipFill>
        <p:spPr>
          <a:xfrm>
            <a:off x="7970750" y="3823400"/>
            <a:ext cx="2025174" cy="2204999"/>
          </a:xfrm>
          <a:prstGeom prst="rect">
            <a:avLst/>
          </a:prstGeom>
          <a:noFill/>
          <a:ln>
            <a:noFill/>
          </a:ln>
        </p:spPr>
      </p:pic>
      <p:pic>
        <p:nvPicPr>
          <p:cNvPr id="156" name="Google Shape;156;p24"/>
          <p:cNvPicPr preferRelativeResize="0"/>
          <p:nvPr/>
        </p:nvPicPr>
        <p:blipFill>
          <a:blip r:embed="rId3">
            <a:alphaModFix amt="73000"/>
          </a:blip>
          <a:stretch>
            <a:fillRect/>
          </a:stretch>
        </p:blipFill>
        <p:spPr>
          <a:xfrm rot="-6" flipH="1">
            <a:off x="-1134577" y="4285752"/>
            <a:ext cx="2815704" cy="1145223"/>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six columns">
  <p:cSld name="BLANK_1_1_1_1_1">
    <p:spTree>
      <p:nvGrpSpPr>
        <p:cNvPr id="1" name="Shape 169"/>
        <p:cNvGrpSpPr/>
        <p:nvPr/>
      </p:nvGrpSpPr>
      <p:grpSpPr>
        <a:xfrm>
          <a:off x="0" y="0"/>
          <a:ext cx="0" cy="0"/>
          <a:chOff x="0" y="0"/>
          <a:chExt cx="0" cy="0"/>
        </a:xfrm>
      </p:grpSpPr>
      <p:sp>
        <p:nvSpPr>
          <p:cNvPr id="170" name="Google Shape;170;p2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71" name="Google Shape;171;p26"/>
          <p:cNvSpPr txBox="1">
            <a:spLocks noGrp="1"/>
          </p:cNvSpPr>
          <p:nvPr>
            <p:ph type="subTitle" idx="1"/>
          </p:nvPr>
        </p:nvSpPr>
        <p:spPr>
          <a:xfrm>
            <a:off x="720000" y="1987732"/>
            <a:ext cx="2331600" cy="6936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2" name="Google Shape;172;p26"/>
          <p:cNvSpPr txBox="1">
            <a:spLocks noGrp="1"/>
          </p:cNvSpPr>
          <p:nvPr>
            <p:ph type="subTitle" idx="2"/>
          </p:nvPr>
        </p:nvSpPr>
        <p:spPr>
          <a:xfrm>
            <a:off x="3403800" y="1987725"/>
            <a:ext cx="2336400" cy="6936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3" name="Google Shape;173;p26"/>
          <p:cNvSpPr txBox="1">
            <a:spLocks noGrp="1"/>
          </p:cNvSpPr>
          <p:nvPr>
            <p:ph type="subTitle" idx="3"/>
          </p:nvPr>
        </p:nvSpPr>
        <p:spPr>
          <a:xfrm>
            <a:off x="6087600" y="1987725"/>
            <a:ext cx="2336400" cy="6936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4" name="Google Shape;174;p26"/>
          <p:cNvSpPr txBox="1">
            <a:spLocks noGrp="1"/>
          </p:cNvSpPr>
          <p:nvPr>
            <p:ph type="subTitle" idx="4"/>
          </p:nvPr>
        </p:nvSpPr>
        <p:spPr>
          <a:xfrm>
            <a:off x="720000" y="3718477"/>
            <a:ext cx="2331600" cy="6936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5" name="Google Shape;175;p26"/>
          <p:cNvSpPr txBox="1">
            <a:spLocks noGrp="1"/>
          </p:cNvSpPr>
          <p:nvPr>
            <p:ph type="subTitle" idx="5"/>
          </p:nvPr>
        </p:nvSpPr>
        <p:spPr>
          <a:xfrm>
            <a:off x="3403800" y="3718475"/>
            <a:ext cx="2336400" cy="6936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6" name="Google Shape;176;p26"/>
          <p:cNvSpPr txBox="1">
            <a:spLocks noGrp="1"/>
          </p:cNvSpPr>
          <p:nvPr>
            <p:ph type="subTitle" idx="6"/>
          </p:nvPr>
        </p:nvSpPr>
        <p:spPr>
          <a:xfrm>
            <a:off x="6087600" y="3718475"/>
            <a:ext cx="2336400" cy="6936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7" name="Google Shape;177;p26"/>
          <p:cNvSpPr txBox="1">
            <a:spLocks noGrp="1"/>
          </p:cNvSpPr>
          <p:nvPr>
            <p:ph type="subTitle" idx="7"/>
          </p:nvPr>
        </p:nvSpPr>
        <p:spPr>
          <a:xfrm>
            <a:off x="715100" y="1485525"/>
            <a:ext cx="2336400" cy="3519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2000"/>
              <a:buNone/>
              <a:defRPr sz="2000"/>
            </a:lvl1pPr>
            <a:lvl2pPr lvl="1" algn="ctr" rtl="0">
              <a:lnSpc>
                <a:spcPct val="100000"/>
              </a:lnSpc>
              <a:spcBef>
                <a:spcPts val="0"/>
              </a:spcBef>
              <a:spcAft>
                <a:spcPts val="0"/>
              </a:spcAft>
              <a:buSzPts val="2000"/>
              <a:buNone/>
              <a:defRPr sz="2000"/>
            </a:lvl2pPr>
            <a:lvl3pPr lvl="2" algn="ctr" rtl="0">
              <a:lnSpc>
                <a:spcPct val="100000"/>
              </a:lnSpc>
              <a:spcBef>
                <a:spcPts val="0"/>
              </a:spcBef>
              <a:spcAft>
                <a:spcPts val="0"/>
              </a:spcAft>
              <a:buSzPts val="2000"/>
              <a:buNone/>
              <a:defRPr sz="2000"/>
            </a:lvl3pPr>
            <a:lvl4pPr lvl="3" algn="ctr" rtl="0">
              <a:lnSpc>
                <a:spcPct val="100000"/>
              </a:lnSpc>
              <a:spcBef>
                <a:spcPts val="0"/>
              </a:spcBef>
              <a:spcAft>
                <a:spcPts val="0"/>
              </a:spcAft>
              <a:buSzPts val="2000"/>
              <a:buNone/>
              <a:defRPr sz="2000"/>
            </a:lvl4pPr>
            <a:lvl5pPr lvl="4" algn="ctr" rtl="0">
              <a:lnSpc>
                <a:spcPct val="100000"/>
              </a:lnSpc>
              <a:spcBef>
                <a:spcPts val="0"/>
              </a:spcBef>
              <a:spcAft>
                <a:spcPts val="0"/>
              </a:spcAft>
              <a:buSzPts val="2000"/>
              <a:buNone/>
              <a:defRPr sz="2000"/>
            </a:lvl5pPr>
            <a:lvl6pPr lvl="5" algn="ctr" rtl="0">
              <a:lnSpc>
                <a:spcPct val="100000"/>
              </a:lnSpc>
              <a:spcBef>
                <a:spcPts val="0"/>
              </a:spcBef>
              <a:spcAft>
                <a:spcPts val="0"/>
              </a:spcAft>
              <a:buSzPts val="2000"/>
              <a:buNone/>
              <a:defRPr sz="2000"/>
            </a:lvl6pPr>
            <a:lvl7pPr lvl="6" algn="ctr" rtl="0">
              <a:lnSpc>
                <a:spcPct val="100000"/>
              </a:lnSpc>
              <a:spcBef>
                <a:spcPts val="0"/>
              </a:spcBef>
              <a:spcAft>
                <a:spcPts val="0"/>
              </a:spcAft>
              <a:buSzPts val="2000"/>
              <a:buNone/>
              <a:defRPr sz="2000"/>
            </a:lvl7pPr>
            <a:lvl8pPr lvl="7" algn="ctr" rtl="0">
              <a:lnSpc>
                <a:spcPct val="100000"/>
              </a:lnSpc>
              <a:spcBef>
                <a:spcPts val="0"/>
              </a:spcBef>
              <a:spcAft>
                <a:spcPts val="0"/>
              </a:spcAft>
              <a:buSzPts val="2000"/>
              <a:buNone/>
              <a:defRPr sz="2000"/>
            </a:lvl8pPr>
            <a:lvl9pPr lvl="8" algn="ctr" rtl="0">
              <a:lnSpc>
                <a:spcPct val="100000"/>
              </a:lnSpc>
              <a:spcBef>
                <a:spcPts val="0"/>
              </a:spcBef>
              <a:spcAft>
                <a:spcPts val="0"/>
              </a:spcAft>
              <a:buSzPts val="2000"/>
              <a:buNone/>
              <a:defRPr sz="2000"/>
            </a:lvl9pPr>
          </a:lstStyle>
          <a:p>
            <a:endParaRPr/>
          </a:p>
        </p:txBody>
      </p:sp>
      <p:sp>
        <p:nvSpPr>
          <p:cNvPr id="178" name="Google Shape;178;p26"/>
          <p:cNvSpPr txBox="1">
            <a:spLocks noGrp="1"/>
          </p:cNvSpPr>
          <p:nvPr>
            <p:ph type="subTitle" idx="8"/>
          </p:nvPr>
        </p:nvSpPr>
        <p:spPr>
          <a:xfrm>
            <a:off x="3403800" y="1485525"/>
            <a:ext cx="2336400" cy="3519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2000"/>
              <a:buNone/>
              <a:defRPr sz="2000"/>
            </a:lvl1pPr>
            <a:lvl2pPr lvl="1" algn="ctr" rtl="0">
              <a:lnSpc>
                <a:spcPct val="100000"/>
              </a:lnSpc>
              <a:spcBef>
                <a:spcPts val="0"/>
              </a:spcBef>
              <a:spcAft>
                <a:spcPts val="0"/>
              </a:spcAft>
              <a:buSzPts val="2000"/>
              <a:buNone/>
              <a:defRPr sz="2000"/>
            </a:lvl2pPr>
            <a:lvl3pPr lvl="2" algn="ctr" rtl="0">
              <a:lnSpc>
                <a:spcPct val="100000"/>
              </a:lnSpc>
              <a:spcBef>
                <a:spcPts val="0"/>
              </a:spcBef>
              <a:spcAft>
                <a:spcPts val="0"/>
              </a:spcAft>
              <a:buSzPts val="2000"/>
              <a:buNone/>
              <a:defRPr sz="2000"/>
            </a:lvl3pPr>
            <a:lvl4pPr lvl="3" algn="ctr" rtl="0">
              <a:lnSpc>
                <a:spcPct val="100000"/>
              </a:lnSpc>
              <a:spcBef>
                <a:spcPts val="0"/>
              </a:spcBef>
              <a:spcAft>
                <a:spcPts val="0"/>
              </a:spcAft>
              <a:buSzPts val="2000"/>
              <a:buNone/>
              <a:defRPr sz="2000"/>
            </a:lvl4pPr>
            <a:lvl5pPr lvl="4" algn="ctr" rtl="0">
              <a:lnSpc>
                <a:spcPct val="100000"/>
              </a:lnSpc>
              <a:spcBef>
                <a:spcPts val="0"/>
              </a:spcBef>
              <a:spcAft>
                <a:spcPts val="0"/>
              </a:spcAft>
              <a:buSzPts val="2000"/>
              <a:buNone/>
              <a:defRPr sz="2000"/>
            </a:lvl5pPr>
            <a:lvl6pPr lvl="5" algn="ctr" rtl="0">
              <a:lnSpc>
                <a:spcPct val="100000"/>
              </a:lnSpc>
              <a:spcBef>
                <a:spcPts val="0"/>
              </a:spcBef>
              <a:spcAft>
                <a:spcPts val="0"/>
              </a:spcAft>
              <a:buSzPts val="2000"/>
              <a:buNone/>
              <a:defRPr sz="2000"/>
            </a:lvl6pPr>
            <a:lvl7pPr lvl="6" algn="ctr" rtl="0">
              <a:lnSpc>
                <a:spcPct val="100000"/>
              </a:lnSpc>
              <a:spcBef>
                <a:spcPts val="0"/>
              </a:spcBef>
              <a:spcAft>
                <a:spcPts val="0"/>
              </a:spcAft>
              <a:buSzPts val="2000"/>
              <a:buNone/>
              <a:defRPr sz="2000"/>
            </a:lvl7pPr>
            <a:lvl8pPr lvl="7" algn="ctr" rtl="0">
              <a:lnSpc>
                <a:spcPct val="100000"/>
              </a:lnSpc>
              <a:spcBef>
                <a:spcPts val="0"/>
              </a:spcBef>
              <a:spcAft>
                <a:spcPts val="0"/>
              </a:spcAft>
              <a:buSzPts val="2000"/>
              <a:buNone/>
              <a:defRPr sz="2000"/>
            </a:lvl8pPr>
            <a:lvl9pPr lvl="8" algn="ctr" rtl="0">
              <a:lnSpc>
                <a:spcPct val="100000"/>
              </a:lnSpc>
              <a:spcBef>
                <a:spcPts val="0"/>
              </a:spcBef>
              <a:spcAft>
                <a:spcPts val="0"/>
              </a:spcAft>
              <a:buSzPts val="2000"/>
              <a:buNone/>
              <a:defRPr sz="2000"/>
            </a:lvl9pPr>
          </a:lstStyle>
          <a:p>
            <a:endParaRPr/>
          </a:p>
        </p:txBody>
      </p:sp>
      <p:sp>
        <p:nvSpPr>
          <p:cNvPr id="179" name="Google Shape;179;p26"/>
          <p:cNvSpPr txBox="1">
            <a:spLocks noGrp="1"/>
          </p:cNvSpPr>
          <p:nvPr>
            <p:ph type="subTitle" idx="9"/>
          </p:nvPr>
        </p:nvSpPr>
        <p:spPr>
          <a:xfrm>
            <a:off x="6092500" y="1485525"/>
            <a:ext cx="2336400" cy="3519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2000"/>
              <a:buNone/>
              <a:defRPr sz="2000"/>
            </a:lvl1pPr>
            <a:lvl2pPr lvl="1" algn="ctr" rtl="0">
              <a:lnSpc>
                <a:spcPct val="100000"/>
              </a:lnSpc>
              <a:spcBef>
                <a:spcPts val="0"/>
              </a:spcBef>
              <a:spcAft>
                <a:spcPts val="0"/>
              </a:spcAft>
              <a:buSzPts val="2000"/>
              <a:buNone/>
              <a:defRPr sz="2000"/>
            </a:lvl2pPr>
            <a:lvl3pPr lvl="2" algn="ctr" rtl="0">
              <a:lnSpc>
                <a:spcPct val="100000"/>
              </a:lnSpc>
              <a:spcBef>
                <a:spcPts val="0"/>
              </a:spcBef>
              <a:spcAft>
                <a:spcPts val="0"/>
              </a:spcAft>
              <a:buSzPts val="2000"/>
              <a:buNone/>
              <a:defRPr sz="2000"/>
            </a:lvl3pPr>
            <a:lvl4pPr lvl="3" algn="ctr" rtl="0">
              <a:lnSpc>
                <a:spcPct val="100000"/>
              </a:lnSpc>
              <a:spcBef>
                <a:spcPts val="0"/>
              </a:spcBef>
              <a:spcAft>
                <a:spcPts val="0"/>
              </a:spcAft>
              <a:buSzPts val="2000"/>
              <a:buNone/>
              <a:defRPr sz="2000"/>
            </a:lvl4pPr>
            <a:lvl5pPr lvl="4" algn="ctr" rtl="0">
              <a:lnSpc>
                <a:spcPct val="100000"/>
              </a:lnSpc>
              <a:spcBef>
                <a:spcPts val="0"/>
              </a:spcBef>
              <a:spcAft>
                <a:spcPts val="0"/>
              </a:spcAft>
              <a:buSzPts val="2000"/>
              <a:buNone/>
              <a:defRPr sz="2000"/>
            </a:lvl5pPr>
            <a:lvl6pPr lvl="5" algn="ctr" rtl="0">
              <a:lnSpc>
                <a:spcPct val="100000"/>
              </a:lnSpc>
              <a:spcBef>
                <a:spcPts val="0"/>
              </a:spcBef>
              <a:spcAft>
                <a:spcPts val="0"/>
              </a:spcAft>
              <a:buSzPts val="2000"/>
              <a:buNone/>
              <a:defRPr sz="2000"/>
            </a:lvl6pPr>
            <a:lvl7pPr lvl="6" algn="ctr" rtl="0">
              <a:lnSpc>
                <a:spcPct val="100000"/>
              </a:lnSpc>
              <a:spcBef>
                <a:spcPts val="0"/>
              </a:spcBef>
              <a:spcAft>
                <a:spcPts val="0"/>
              </a:spcAft>
              <a:buSzPts val="2000"/>
              <a:buNone/>
              <a:defRPr sz="2000"/>
            </a:lvl7pPr>
            <a:lvl8pPr lvl="7" algn="ctr" rtl="0">
              <a:lnSpc>
                <a:spcPct val="100000"/>
              </a:lnSpc>
              <a:spcBef>
                <a:spcPts val="0"/>
              </a:spcBef>
              <a:spcAft>
                <a:spcPts val="0"/>
              </a:spcAft>
              <a:buSzPts val="2000"/>
              <a:buNone/>
              <a:defRPr sz="2000"/>
            </a:lvl8pPr>
            <a:lvl9pPr lvl="8" algn="ctr" rtl="0">
              <a:lnSpc>
                <a:spcPct val="100000"/>
              </a:lnSpc>
              <a:spcBef>
                <a:spcPts val="0"/>
              </a:spcBef>
              <a:spcAft>
                <a:spcPts val="0"/>
              </a:spcAft>
              <a:buSzPts val="2000"/>
              <a:buNone/>
              <a:defRPr sz="2000"/>
            </a:lvl9pPr>
          </a:lstStyle>
          <a:p>
            <a:endParaRPr/>
          </a:p>
        </p:txBody>
      </p:sp>
      <p:sp>
        <p:nvSpPr>
          <p:cNvPr id="180" name="Google Shape;180;p26"/>
          <p:cNvSpPr txBox="1">
            <a:spLocks noGrp="1"/>
          </p:cNvSpPr>
          <p:nvPr>
            <p:ph type="subTitle" idx="13"/>
          </p:nvPr>
        </p:nvSpPr>
        <p:spPr>
          <a:xfrm>
            <a:off x="715100" y="3211800"/>
            <a:ext cx="2336400" cy="3519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2000"/>
              <a:buNone/>
              <a:defRPr sz="2000"/>
            </a:lvl1pPr>
            <a:lvl2pPr lvl="1" algn="ctr" rtl="0">
              <a:lnSpc>
                <a:spcPct val="100000"/>
              </a:lnSpc>
              <a:spcBef>
                <a:spcPts val="0"/>
              </a:spcBef>
              <a:spcAft>
                <a:spcPts val="0"/>
              </a:spcAft>
              <a:buSzPts val="2000"/>
              <a:buNone/>
              <a:defRPr sz="2000"/>
            </a:lvl2pPr>
            <a:lvl3pPr lvl="2" algn="ctr" rtl="0">
              <a:lnSpc>
                <a:spcPct val="100000"/>
              </a:lnSpc>
              <a:spcBef>
                <a:spcPts val="0"/>
              </a:spcBef>
              <a:spcAft>
                <a:spcPts val="0"/>
              </a:spcAft>
              <a:buSzPts val="2000"/>
              <a:buNone/>
              <a:defRPr sz="2000"/>
            </a:lvl3pPr>
            <a:lvl4pPr lvl="3" algn="ctr" rtl="0">
              <a:lnSpc>
                <a:spcPct val="100000"/>
              </a:lnSpc>
              <a:spcBef>
                <a:spcPts val="0"/>
              </a:spcBef>
              <a:spcAft>
                <a:spcPts val="0"/>
              </a:spcAft>
              <a:buSzPts val="2000"/>
              <a:buNone/>
              <a:defRPr sz="2000"/>
            </a:lvl4pPr>
            <a:lvl5pPr lvl="4" algn="ctr" rtl="0">
              <a:lnSpc>
                <a:spcPct val="100000"/>
              </a:lnSpc>
              <a:spcBef>
                <a:spcPts val="0"/>
              </a:spcBef>
              <a:spcAft>
                <a:spcPts val="0"/>
              </a:spcAft>
              <a:buSzPts val="2000"/>
              <a:buNone/>
              <a:defRPr sz="2000"/>
            </a:lvl5pPr>
            <a:lvl6pPr lvl="5" algn="ctr" rtl="0">
              <a:lnSpc>
                <a:spcPct val="100000"/>
              </a:lnSpc>
              <a:spcBef>
                <a:spcPts val="0"/>
              </a:spcBef>
              <a:spcAft>
                <a:spcPts val="0"/>
              </a:spcAft>
              <a:buSzPts val="2000"/>
              <a:buNone/>
              <a:defRPr sz="2000"/>
            </a:lvl6pPr>
            <a:lvl7pPr lvl="6" algn="ctr" rtl="0">
              <a:lnSpc>
                <a:spcPct val="100000"/>
              </a:lnSpc>
              <a:spcBef>
                <a:spcPts val="0"/>
              </a:spcBef>
              <a:spcAft>
                <a:spcPts val="0"/>
              </a:spcAft>
              <a:buSzPts val="2000"/>
              <a:buNone/>
              <a:defRPr sz="2000"/>
            </a:lvl7pPr>
            <a:lvl8pPr lvl="7" algn="ctr" rtl="0">
              <a:lnSpc>
                <a:spcPct val="100000"/>
              </a:lnSpc>
              <a:spcBef>
                <a:spcPts val="0"/>
              </a:spcBef>
              <a:spcAft>
                <a:spcPts val="0"/>
              </a:spcAft>
              <a:buSzPts val="2000"/>
              <a:buNone/>
              <a:defRPr sz="2000"/>
            </a:lvl8pPr>
            <a:lvl9pPr lvl="8" algn="ctr" rtl="0">
              <a:lnSpc>
                <a:spcPct val="100000"/>
              </a:lnSpc>
              <a:spcBef>
                <a:spcPts val="0"/>
              </a:spcBef>
              <a:spcAft>
                <a:spcPts val="0"/>
              </a:spcAft>
              <a:buSzPts val="2000"/>
              <a:buNone/>
              <a:defRPr sz="2000"/>
            </a:lvl9pPr>
          </a:lstStyle>
          <a:p>
            <a:endParaRPr/>
          </a:p>
        </p:txBody>
      </p:sp>
      <p:sp>
        <p:nvSpPr>
          <p:cNvPr id="181" name="Google Shape;181;p26"/>
          <p:cNvSpPr txBox="1">
            <a:spLocks noGrp="1"/>
          </p:cNvSpPr>
          <p:nvPr>
            <p:ph type="subTitle" idx="14"/>
          </p:nvPr>
        </p:nvSpPr>
        <p:spPr>
          <a:xfrm>
            <a:off x="3403800" y="3211800"/>
            <a:ext cx="2336400" cy="3519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2000"/>
              <a:buNone/>
              <a:defRPr sz="2000"/>
            </a:lvl1pPr>
            <a:lvl2pPr lvl="1" algn="ctr" rtl="0">
              <a:lnSpc>
                <a:spcPct val="100000"/>
              </a:lnSpc>
              <a:spcBef>
                <a:spcPts val="0"/>
              </a:spcBef>
              <a:spcAft>
                <a:spcPts val="0"/>
              </a:spcAft>
              <a:buSzPts val="2000"/>
              <a:buNone/>
              <a:defRPr sz="2000"/>
            </a:lvl2pPr>
            <a:lvl3pPr lvl="2" algn="ctr" rtl="0">
              <a:lnSpc>
                <a:spcPct val="100000"/>
              </a:lnSpc>
              <a:spcBef>
                <a:spcPts val="0"/>
              </a:spcBef>
              <a:spcAft>
                <a:spcPts val="0"/>
              </a:spcAft>
              <a:buSzPts val="2000"/>
              <a:buNone/>
              <a:defRPr sz="2000"/>
            </a:lvl3pPr>
            <a:lvl4pPr lvl="3" algn="ctr" rtl="0">
              <a:lnSpc>
                <a:spcPct val="100000"/>
              </a:lnSpc>
              <a:spcBef>
                <a:spcPts val="0"/>
              </a:spcBef>
              <a:spcAft>
                <a:spcPts val="0"/>
              </a:spcAft>
              <a:buSzPts val="2000"/>
              <a:buNone/>
              <a:defRPr sz="2000"/>
            </a:lvl4pPr>
            <a:lvl5pPr lvl="4" algn="ctr" rtl="0">
              <a:lnSpc>
                <a:spcPct val="100000"/>
              </a:lnSpc>
              <a:spcBef>
                <a:spcPts val="0"/>
              </a:spcBef>
              <a:spcAft>
                <a:spcPts val="0"/>
              </a:spcAft>
              <a:buSzPts val="2000"/>
              <a:buNone/>
              <a:defRPr sz="2000"/>
            </a:lvl5pPr>
            <a:lvl6pPr lvl="5" algn="ctr" rtl="0">
              <a:lnSpc>
                <a:spcPct val="100000"/>
              </a:lnSpc>
              <a:spcBef>
                <a:spcPts val="0"/>
              </a:spcBef>
              <a:spcAft>
                <a:spcPts val="0"/>
              </a:spcAft>
              <a:buSzPts val="2000"/>
              <a:buNone/>
              <a:defRPr sz="2000"/>
            </a:lvl6pPr>
            <a:lvl7pPr lvl="6" algn="ctr" rtl="0">
              <a:lnSpc>
                <a:spcPct val="100000"/>
              </a:lnSpc>
              <a:spcBef>
                <a:spcPts val="0"/>
              </a:spcBef>
              <a:spcAft>
                <a:spcPts val="0"/>
              </a:spcAft>
              <a:buSzPts val="2000"/>
              <a:buNone/>
              <a:defRPr sz="2000"/>
            </a:lvl7pPr>
            <a:lvl8pPr lvl="7" algn="ctr" rtl="0">
              <a:lnSpc>
                <a:spcPct val="100000"/>
              </a:lnSpc>
              <a:spcBef>
                <a:spcPts val="0"/>
              </a:spcBef>
              <a:spcAft>
                <a:spcPts val="0"/>
              </a:spcAft>
              <a:buSzPts val="2000"/>
              <a:buNone/>
              <a:defRPr sz="2000"/>
            </a:lvl8pPr>
            <a:lvl9pPr lvl="8" algn="ctr" rtl="0">
              <a:lnSpc>
                <a:spcPct val="100000"/>
              </a:lnSpc>
              <a:spcBef>
                <a:spcPts val="0"/>
              </a:spcBef>
              <a:spcAft>
                <a:spcPts val="0"/>
              </a:spcAft>
              <a:buSzPts val="2000"/>
              <a:buNone/>
              <a:defRPr sz="2000"/>
            </a:lvl9pPr>
          </a:lstStyle>
          <a:p>
            <a:endParaRPr/>
          </a:p>
        </p:txBody>
      </p:sp>
      <p:sp>
        <p:nvSpPr>
          <p:cNvPr id="182" name="Google Shape;182;p26"/>
          <p:cNvSpPr txBox="1">
            <a:spLocks noGrp="1"/>
          </p:cNvSpPr>
          <p:nvPr>
            <p:ph type="subTitle" idx="15"/>
          </p:nvPr>
        </p:nvSpPr>
        <p:spPr>
          <a:xfrm>
            <a:off x="6092500" y="3211800"/>
            <a:ext cx="2336400" cy="3519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2000"/>
              <a:buNone/>
              <a:defRPr sz="2000"/>
            </a:lvl1pPr>
            <a:lvl2pPr lvl="1" algn="ctr" rtl="0">
              <a:lnSpc>
                <a:spcPct val="100000"/>
              </a:lnSpc>
              <a:spcBef>
                <a:spcPts val="0"/>
              </a:spcBef>
              <a:spcAft>
                <a:spcPts val="0"/>
              </a:spcAft>
              <a:buSzPts val="2000"/>
              <a:buNone/>
              <a:defRPr sz="2000"/>
            </a:lvl2pPr>
            <a:lvl3pPr lvl="2" algn="ctr" rtl="0">
              <a:lnSpc>
                <a:spcPct val="100000"/>
              </a:lnSpc>
              <a:spcBef>
                <a:spcPts val="0"/>
              </a:spcBef>
              <a:spcAft>
                <a:spcPts val="0"/>
              </a:spcAft>
              <a:buSzPts val="2000"/>
              <a:buNone/>
              <a:defRPr sz="2000"/>
            </a:lvl3pPr>
            <a:lvl4pPr lvl="3" algn="ctr" rtl="0">
              <a:lnSpc>
                <a:spcPct val="100000"/>
              </a:lnSpc>
              <a:spcBef>
                <a:spcPts val="0"/>
              </a:spcBef>
              <a:spcAft>
                <a:spcPts val="0"/>
              </a:spcAft>
              <a:buSzPts val="2000"/>
              <a:buNone/>
              <a:defRPr sz="2000"/>
            </a:lvl4pPr>
            <a:lvl5pPr lvl="4" algn="ctr" rtl="0">
              <a:lnSpc>
                <a:spcPct val="100000"/>
              </a:lnSpc>
              <a:spcBef>
                <a:spcPts val="0"/>
              </a:spcBef>
              <a:spcAft>
                <a:spcPts val="0"/>
              </a:spcAft>
              <a:buSzPts val="2000"/>
              <a:buNone/>
              <a:defRPr sz="2000"/>
            </a:lvl5pPr>
            <a:lvl6pPr lvl="5" algn="ctr" rtl="0">
              <a:lnSpc>
                <a:spcPct val="100000"/>
              </a:lnSpc>
              <a:spcBef>
                <a:spcPts val="0"/>
              </a:spcBef>
              <a:spcAft>
                <a:spcPts val="0"/>
              </a:spcAft>
              <a:buSzPts val="2000"/>
              <a:buNone/>
              <a:defRPr sz="2000"/>
            </a:lvl6pPr>
            <a:lvl7pPr lvl="6" algn="ctr" rtl="0">
              <a:lnSpc>
                <a:spcPct val="100000"/>
              </a:lnSpc>
              <a:spcBef>
                <a:spcPts val="0"/>
              </a:spcBef>
              <a:spcAft>
                <a:spcPts val="0"/>
              </a:spcAft>
              <a:buSzPts val="2000"/>
              <a:buNone/>
              <a:defRPr sz="2000"/>
            </a:lvl7pPr>
            <a:lvl8pPr lvl="7" algn="ctr" rtl="0">
              <a:lnSpc>
                <a:spcPct val="100000"/>
              </a:lnSpc>
              <a:spcBef>
                <a:spcPts val="0"/>
              </a:spcBef>
              <a:spcAft>
                <a:spcPts val="0"/>
              </a:spcAft>
              <a:buSzPts val="2000"/>
              <a:buNone/>
              <a:defRPr sz="2000"/>
            </a:lvl8pPr>
            <a:lvl9pPr lvl="8" algn="ctr" rtl="0">
              <a:lnSpc>
                <a:spcPct val="100000"/>
              </a:lnSpc>
              <a:spcBef>
                <a:spcPts val="0"/>
              </a:spcBef>
              <a:spcAft>
                <a:spcPts val="0"/>
              </a:spcAft>
              <a:buSzPts val="2000"/>
              <a:buNone/>
              <a:defRPr sz="2000"/>
            </a:lvl9pPr>
          </a:lstStyle>
          <a:p>
            <a:endParaRPr/>
          </a:p>
        </p:txBody>
      </p:sp>
      <p:pic>
        <p:nvPicPr>
          <p:cNvPr id="183" name="Google Shape;183;p26"/>
          <p:cNvPicPr preferRelativeResize="0"/>
          <p:nvPr/>
        </p:nvPicPr>
        <p:blipFill rotWithShape="1">
          <a:blip r:embed="rId2">
            <a:alphaModFix amt="44000"/>
          </a:blip>
          <a:srcRect l="16036" t="11760" r="16042" b="16089"/>
          <a:stretch/>
        </p:blipFill>
        <p:spPr>
          <a:xfrm>
            <a:off x="-804325" y="656275"/>
            <a:ext cx="2799800" cy="1780125"/>
          </a:xfrm>
          <a:prstGeom prst="rect">
            <a:avLst/>
          </a:prstGeom>
          <a:noFill/>
          <a:ln>
            <a:noFill/>
          </a:ln>
        </p:spPr>
      </p:pic>
      <p:pic>
        <p:nvPicPr>
          <p:cNvPr id="184" name="Google Shape;184;p26"/>
          <p:cNvPicPr preferRelativeResize="0"/>
          <p:nvPr/>
        </p:nvPicPr>
        <p:blipFill>
          <a:blip r:embed="rId3">
            <a:alphaModFix/>
          </a:blip>
          <a:stretch>
            <a:fillRect/>
          </a:stretch>
        </p:blipFill>
        <p:spPr>
          <a:xfrm rot="-10367289">
            <a:off x="-386950" y="4158728"/>
            <a:ext cx="2424551" cy="1544770"/>
          </a:xfrm>
          <a:prstGeom prst="rect">
            <a:avLst/>
          </a:prstGeom>
          <a:noFill/>
          <a:ln>
            <a:noFill/>
          </a:ln>
        </p:spPr>
      </p:pic>
      <p:pic>
        <p:nvPicPr>
          <p:cNvPr id="185" name="Google Shape;185;p26"/>
          <p:cNvPicPr preferRelativeResize="0"/>
          <p:nvPr/>
        </p:nvPicPr>
        <p:blipFill>
          <a:blip r:embed="rId2">
            <a:alphaModFix/>
          </a:blip>
          <a:stretch>
            <a:fillRect/>
          </a:stretch>
        </p:blipFill>
        <p:spPr>
          <a:xfrm>
            <a:off x="7877825" y="4196539"/>
            <a:ext cx="1821424" cy="1706325"/>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only 2">
  <p:cSld name="CUSTOM_1_1">
    <p:spTree>
      <p:nvGrpSpPr>
        <p:cNvPr id="1" name="Shape 189"/>
        <p:cNvGrpSpPr/>
        <p:nvPr/>
      </p:nvGrpSpPr>
      <p:grpSpPr>
        <a:xfrm>
          <a:off x="0" y="0"/>
          <a:ext cx="0" cy="0"/>
          <a:chOff x="0" y="0"/>
          <a:chExt cx="0" cy="0"/>
        </a:xfrm>
      </p:grpSpPr>
      <p:sp>
        <p:nvSpPr>
          <p:cNvPr id="190" name="Google Shape;190;p2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pic>
        <p:nvPicPr>
          <p:cNvPr id="191" name="Google Shape;191;p28"/>
          <p:cNvPicPr preferRelativeResize="0"/>
          <p:nvPr/>
        </p:nvPicPr>
        <p:blipFill rotWithShape="1">
          <a:blip r:embed="rId2">
            <a:alphaModFix amt="44000"/>
          </a:blip>
          <a:srcRect l="16036" t="11760" r="16042" b="16089"/>
          <a:stretch/>
        </p:blipFill>
        <p:spPr>
          <a:xfrm>
            <a:off x="-1173325" y="3991238"/>
            <a:ext cx="2799800" cy="178012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6"/>
        <p:cNvGrpSpPr/>
        <p:nvPr/>
      </p:nvGrpSpPr>
      <p:grpSpPr>
        <a:xfrm>
          <a:off x="0" y="0"/>
          <a:ext cx="0" cy="0"/>
          <a:chOff x="0" y="0"/>
          <a:chExt cx="0" cy="0"/>
        </a:xfrm>
      </p:grpSpPr>
      <p:sp>
        <p:nvSpPr>
          <p:cNvPr id="17" name="Google Shape;17;p3"/>
          <p:cNvSpPr txBox="1">
            <a:spLocks noGrp="1"/>
          </p:cNvSpPr>
          <p:nvPr>
            <p:ph type="title"/>
          </p:nvPr>
        </p:nvSpPr>
        <p:spPr>
          <a:xfrm>
            <a:off x="4946750" y="2071338"/>
            <a:ext cx="3482400" cy="13314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3600" b="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8" name="Google Shape;18;p3"/>
          <p:cNvSpPr txBox="1">
            <a:spLocks noGrp="1"/>
          </p:cNvSpPr>
          <p:nvPr>
            <p:ph type="title" idx="2" hasCustomPrompt="1"/>
          </p:nvPr>
        </p:nvSpPr>
        <p:spPr>
          <a:xfrm>
            <a:off x="4946746" y="916450"/>
            <a:ext cx="3482400" cy="8418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9" name="Google Shape;19;p3"/>
          <p:cNvSpPr txBox="1">
            <a:spLocks noGrp="1"/>
          </p:cNvSpPr>
          <p:nvPr>
            <p:ph type="subTitle" idx="1"/>
          </p:nvPr>
        </p:nvSpPr>
        <p:spPr>
          <a:xfrm>
            <a:off x="4946622" y="3513625"/>
            <a:ext cx="3482400" cy="71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pic>
        <p:nvPicPr>
          <p:cNvPr id="20" name="Google Shape;20;p3"/>
          <p:cNvPicPr preferRelativeResize="0"/>
          <p:nvPr/>
        </p:nvPicPr>
        <p:blipFill rotWithShape="1">
          <a:blip r:embed="rId2">
            <a:alphaModFix amt="44000"/>
          </a:blip>
          <a:srcRect l="16036" t="11760" r="16042" b="16089"/>
          <a:stretch/>
        </p:blipFill>
        <p:spPr>
          <a:xfrm>
            <a:off x="6765375" y="3974600"/>
            <a:ext cx="2799800" cy="1780125"/>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hanks">
  <p:cSld name="BLANK_1_1_1_1_1_1_2">
    <p:spTree>
      <p:nvGrpSpPr>
        <p:cNvPr id="1" name="Shape 202"/>
        <p:cNvGrpSpPr/>
        <p:nvPr/>
      </p:nvGrpSpPr>
      <p:grpSpPr>
        <a:xfrm>
          <a:off x="0" y="0"/>
          <a:ext cx="0" cy="0"/>
          <a:chOff x="0" y="0"/>
          <a:chExt cx="0" cy="0"/>
        </a:xfrm>
      </p:grpSpPr>
      <p:pic>
        <p:nvPicPr>
          <p:cNvPr id="203" name="Google Shape;203;p30"/>
          <p:cNvPicPr preferRelativeResize="0"/>
          <p:nvPr/>
        </p:nvPicPr>
        <p:blipFill rotWithShape="1">
          <a:blip r:embed="rId2">
            <a:alphaModFix amt="44000"/>
          </a:blip>
          <a:srcRect l="16036" t="11760" r="16042" b="16089"/>
          <a:stretch/>
        </p:blipFill>
        <p:spPr>
          <a:xfrm>
            <a:off x="3172100" y="2445000"/>
            <a:ext cx="2799800" cy="1780125"/>
          </a:xfrm>
          <a:prstGeom prst="rect">
            <a:avLst/>
          </a:prstGeom>
          <a:noFill/>
          <a:ln>
            <a:noFill/>
          </a:ln>
        </p:spPr>
      </p:pic>
      <p:sp>
        <p:nvSpPr>
          <p:cNvPr id="204" name="Google Shape;204;p30"/>
          <p:cNvSpPr txBox="1">
            <a:spLocks noGrp="1"/>
          </p:cNvSpPr>
          <p:nvPr>
            <p:ph type="ctrTitle"/>
          </p:nvPr>
        </p:nvSpPr>
        <p:spPr>
          <a:xfrm>
            <a:off x="2429950" y="669825"/>
            <a:ext cx="4284000" cy="997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5200"/>
              <a:buNone/>
              <a:defRPr sz="60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205" name="Google Shape;205;p30"/>
          <p:cNvSpPr txBox="1">
            <a:spLocks noGrp="1"/>
          </p:cNvSpPr>
          <p:nvPr>
            <p:ph type="subTitle" idx="1"/>
          </p:nvPr>
        </p:nvSpPr>
        <p:spPr>
          <a:xfrm>
            <a:off x="2425050" y="1845275"/>
            <a:ext cx="4293900" cy="1116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206" name="Google Shape;206;p30"/>
          <p:cNvSpPr txBox="1"/>
          <p:nvPr/>
        </p:nvSpPr>
        <p:spPr>
          <a:xfrm>
            <a:off x="2425050" y="3692825"/>
            <a:ext cx="4293900" cy="605400"/>
          </a:xfrm>
          <a:prstGeom prst="rect">
            <a:avLst/>
          </a:prstGeom>
          <a:noFill/>
          <a:ln>
            <a:noFill/>
          </a:ln>
        </p:spPr>
        <p:txBody>
          <a:bodyPr spcFirstLastPara="1" wrap="square" lIns="91425" tIns="91425" rIns="91425" bIns="91425" anchor="t" anchorCtr="0">
            <a:noAutofit/>
          </a:bodyPr>
          <a:lstStyle/>
          <a:p>
            <a:pPr marL="0" lvl="0" indent="0" algn="ctr" rtl="0">
              <a:spcBef>
                <a:spcPts val="300"/>
              </a:spcBef>
              <a:spcAft>
                <a:spcPts val="0"/>
              </a:spcAft>
              <a:buNone/>
            </a:pPr>
            <a:r>
              <a:rPr lang="en" sz="1100">
                <a:solidFill>
                  <a:schemeClr val="lt1"/>
                </a:solidFill>
                <a:latin typeface="Montserrat"/>
                <a:ea typeface="Montserrat"/>
                <a:cs typeface="Montserrat"/>
                <a:sym typeface="Montserrat"/>
              </a:rPr>
              <a:t>CREDITS: This presentation template was created by </a:t>
            </a:r>
            <a:r>
              <a:rPr lang="en" sz="1100" b="1">
                <a:solidFill>
                  <a:schemeClr val="lt1"/>
                </a:solidFill>
                <a:uFill>
                  <a:noFill/>
                </a:uFill>
                <a:latin typeface="Montserrat"/>
                <a:ea typeface="Montserrat"/>
                <a:cs typeface="Montserrat"/>
                <a:sym typeface="Montserrat"/>
                <a:hlinkClick r:id="rId3">
                  <a:extLst>
                    <a:ext uri="{A12FA001-AC4F-418D-AE19-62706E023703}">
                      <ahyp:hlinkClr xmlns:ahyp="http://schemas.microsoft.com/office/drawing/2018/hyperlinkcolor" val="tx"/>
                    </a:ext>
                  </a:extLst>
                </a:hlinkClick>
              </a:rPr>
              <a:t>Slidesgo</a:t>
            </a:r>
            <a:r>
              <a:rPr lang="en" sz="1100">
                <a:solidFill>
                  <a:schemeClr val="lt1"/>
                </a:solidFill>
                <a:latin typeface="Montserrat"/>
                <a:ea typeface="Montserrat"/>
                <a:cs typeface="Montserrat"/>
                <a:sym typeface="Montserrat"/>
              </a:rPr>
              <a:t>, including icons by </a:t>
            </a:r>
            <a:r>
              <a:rPr lang="en" sz="1100" b="1">
                <a:solidFill>
                  <a:schemeClr val="lt1"/>
                </a:solidFill>
                <a:uFill>
                  <a:noFill/>
                </a:uFill>
                <a:latin typeface="Montserrat"/>
                <a:ea typeface="Montserrat"/>
                <a:cs typeface="Montserrat"/>
                <a:sym typeface="Montserrat"/>
                <a:hlinkClick r:id="rId4">
                  <a:extLst>
                    <a:ext uri="{A12FA001-AC4F-418D-AE19-62706E023703}">
                      <ahyp:hlinkClr xmlns:ahyp="http://schemas.microsoft.com/office/drawing/2018/hyperlinkcolor" val="tx"/>
                    </a:ext>
                  </a:extLst>
                </a:hlinkClick>
              </a:rPr>
              <a:t>Flaticon</a:t>
            </a:r>
            <a:r>
              <a:rPr lang="en" sz="1100" b="1">
                <a:solidFill>
                  <a:schemeClr val="lt1"/>
                </a:solidFill>
                <a:latin typeface="Montserrat"/>
                <a:ea typeface="Montserrat"/>
                <a:cs typeface="Montserrat"/>
                <a:sym typeface="Montserrat"/>
              </a:rPr>
              <a:t> </a:t>
            </a:r>
            <a:r>
              <a:rPr lang="en" sz="1100">
                <a:solidFill>
                  <a:schemeClr val="lt1"/>
                </a:solidFill>
                <a:latin typeface="Montserrat"/>
                <a:ea typeface="Montserrat"/>
                <a:cs typeface="Montserrat"/>
                <a:sym typeface="Montserrat"/>
              </a:rPr>
              <a:t>and infographics &amp; images by </a:t>
            </a:r>
            <a:r>
              <a:rPr lang="en" sz="1100" b="1">
                <a:solidFill>
                  <a:schemeClr val="lt1"/>
                </a:solidFill>
                <a:uFill>
                  <a:noFill/>
                </a:uFill>
                <a:latin typeface="Montserrat"/>
                <a:ea typeface="Montserrat"/>
                <a:cs typeface="Montserrat"/>
                <a:sym typeface="Montserrat"/>
                <a:hlinkClick r:id="rId5">
                  <a:extLst>
                    <a:ext uri="{A12FA001-AC4F-418D-AE19-62706E023703}">
                      <ahyp:hlinkClr xmlns:ahyp="http://schemas.microsoft.com/office/drawing/2018/hyperlinkcolor" val="tx"/>
                    </a:ext>
                  </a:extLst>
                </a:hlinkClick>
              </a:rPr>
              <a:t>Freepik</a:t>
            </a:r>
            <a:endParaRPr sz="1100">
              <a:solidFill>
                <a:schemeClr val="lt1"/>
              </a:solidFill>
              <a:latin typeface="Montserrat"/>
              <a:ea typeface="Montserrat"/>
              <a:cs typeface="Montserrat"/>
              <a:sym typeface="Montserrat"/>
            </a:endParaRPr>
          </a:p>
        </p:txBody>
      </p:sp>
      <p:pic>
        <p:nvPicPr>
          <p:cNvPr id="207" name="Google Shape;207;p30"/>
          <p:cNvPicPr preferRelativeResize="0"/>
          <p:nvPr/>
        </p:nvPicPr>
        <p:blipFill>
          <a:blip r:embed="rId6">
            <a:alphaModFix/>
          </a:blip>
          <a:stretch>
            <a:fillRect/>
          </a:stretch>
        </p:blipFill>
        <p:spPr>
          <a:xfrm rot="897930">
            <a:off x="-864443" y="2871055"/>
            <a:ext cx="2831685" cy="2218191"/>
          </a:xfrm>
          <a:prstGeom prst="rect">
            <a:avLst/>
          </a:prstGeom>
          <a:noFill/>
          <a:ln>
            <a:noFill/>
          </a:ln>
        </p:spPr>
      </p:pic>
      <p:pic>
        <p:nvPicPr>
          <p:cNvPr id="208" name="Google Shape;208;p30"/>
          <p:cNvPicPr preferRelativeResize="0"/>
          <p:nvPr/>
        </p:nvPicPr>
        <p:blipFill>
          <a:blip r:embed="rId7">
            <a:alphaModFix/>
          </a:blip>
          <a:stretch>
            <a:fillRect/>
          </a:stretch>
        </p:blipFill>
        <p:spPr>
          <a:xfrm rot="1472719">
            <a:off x="6607074" y="-133285"/>
            <a:ext cx="2424551" cy="1544770"/>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209"/>
        <p:cNvGrpSpPr/>
        <p:nvPr/>
      </p:nvGrpSpPr>
      <p:grpSpPr>
        <a:xfrm>
          <a:off x="0" y="0"/>
          <a:ext cx="0" cy="0"/>
          <a:chOff x="0" y="0"/>
          <a:chExt cx="0" cy="0"/>
        </a:xfrm>
      </p:grpSpPr>
      <p:pic>
        <p:nvPicPr>
          <p:cNvPr id="210" name="Google Shape;210;p31"/>
          <p:cNvPicPr preferRelativeResize="0"/>
          <p:nvPr/>
        </p:nvPicPr>
        <p:blipFill>
          <a:blip r:embed="rId2">
            <a:alphaModFix/>
          </a:blip>
          <a:stretch>
            <a:fillRect/>
          </a:stretch>
        </p:blipFill>
        <p:spPr>
          <a:xfrm rot="-1108661">
            <a:off x="7279966" y="3933724"/>
            <a:ext cx="1957970" cy="1349550"/>
          </a:xfrm>
          <a:prstGeom prst="rect">
            <a:avLst/>
          </a:prstGeom>
          <a:noFill/>
          <a:ln>
            <a:noFill/>
          </a:ln>
        </p:spPr>
      </p:pic>
      <p:pic>
        <p:nvPicPr>
          <p:cNvPr id="211" name="Google Shape;211;p31"/>
          <p:cNvPicPr preferRelativeResize="0"/>
          <p:nvPr/>
        </p:nvPicPr>
        <p:blipFill>
          <a:blip r:embed="rId3">
            <a:alphaModFix amt="73000"/>
          </a:blip>
          <a:stretch>
            <a:fillRect/>
          </a:stretch>
        </p:blipFill>
        <p:spPr>
          <a:xfrm>
            <a:off x="-465525" y="-277025"/>
            <a:ext cx="2597699" cy="1056550"/>
          </a:xfrm>
          <a:prstGeom prst="rect">
            <a:avLst/>
          </a:prstGeom>
          <a:noFill/>
          <a:ln>
            <a:noFill/>
          </a:ln>
        </p:spPr>
      </p:pic>
      <p:pic>
        <p:nvPicPr>
          <p:cNvPr id="212" name="Google Shape;212;p31"/>
          <p:cNvPicPr preferRelativeResize="0"/>
          <p:nvPr/>
        </p:nvPicPr>
        <p:blipFill>
          <a:blip r:embed="rId4">
            <a:alphaModFix/>
          </a:blip>
          <a:stretch>
            <a:fillRect/>
          </a:stretch>
        </p:blipFill>
        <p:spPr>
          <a:xfrm>
            <a:off x="6899824" y="-320360"/>
            <a:ext cx="2424552" cy="1544770"/>
          </a:xfrm>
          <a:prstGeom prst="rect">
            <a:avLst/>
          </a:prstGeom>
          <a:noFill/>
          <a:ln>
            <a:noFill/>
          </a:ln>
        </p:spPr>
      </p:pic>
      <p:pic>
        <p:nvPicPr>
          <p:cNvPr id="213" name="Google Shape;213;p31"/>
          <p:cNvPicPr preferRelativeResize="0"/>
          <p:nvPr/>
        </p:nvPicPr>
        <p:blipFill>
          <a:blip r:embed="rId5">
            <a:alphaModFix amt="54000"/>
          </a:blip>
          <a:stretch>
            <a:fillRect/>
          </a:stretch>
        </p:blipFill>
        <p:spPr>
          <a:xfrm>
            <a:off x="430917" y="942850"/>
            <a:ext cx="568370" cy="490500"/>
          </a:xfrm>
          <a:prstGeom prst="rect">
            <a:avLst/>
          </a:prstGeom>
          <a:noFill/>
          <a:ln>
            <a:noFill/>
          </a:ln>
        </p:spPr>
      </p:pic>
      <p:pic>
        <p:nvPicPr>
          <p:cNvPr id="214" name="Google Shape;214;p31"/>
          <p:cNvPicPr preferRelativeResize="0"/>
          <p:nvPr/>
        </p:nvPicPr>
        <p:blipFill rotWithShape="1">
          <a:blip r:embed="rId6">
            <a:alphaModFix amt="44000"/>
          </a:blip>
          <a:srcRect l="16036" t="11760" r="16042" b="16089"/>
          <a:stretch/>
        </p:blipFill>
        <p:spPr>
          <a:xfrm>
            <a:off x="-684800" y="3718438"/>
            <a:ext cx="2799800" cy="1780125"/>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215"/>
        <p:cNvGrpSpPr/>
        <p:nvPr/>
      </p:nvGrpSpPr>
      <p:grpSpPr>
        <a:xfrm>
          <a:off x="0" y="0"/>
          <a:ext cx="0" cy="0"/>
          <a:chOff x="0" y="0"/>
          <a:chExt cx="0" cy="0"/>
        </a:xfrm>
      </p:grpSpPr>
      <p:pic>
        <p:nvPicPr>
          <p:cNvPr id="216" name="Google Shape;216;p32"/>
          <p:cNvPicPr preferRelativeResize="0"/>
          <p:nvPr/>
        </p:nvPicPr>
        <p:blipFill>
          <a:blip r:embed="rId2">
            <a:alphaModFix/>
          </a:blip>
          <a:stretch>
            <a:fillRect/>
          </a:stretch>
        </p:blipFill>
        <p:spPr>
          <a:xfrm>
            <a:off x="8091675" y="70175"/>
            <a:ext cx="992349" cy="929651"/>
          </a:xfrm>
          <a:prstGeom prst="rect">
            <a:avLst/>
          </a:prstGeom>
          <a:noFill/>
          <a:ln>
            <a:noFill/>
          </a:ln>
        </p:spPr>
      </p:pic>
      <p:pic>
        <p:nvPicPr>
          <p:cNvPr id="217" name="Google Shape;217;p32"/>
          <p:cNvPicPr preferRelativeResize="0"/>
          <p:nvPr/>
        </p:nvPicPr>
        <p:blipFill>
          <a:blip r:embed="rId3">
            <a:alphaModFix/>
          </a:blip>
          <a:stretch>
            <a:fillRect/>
          </a:stretch>
        </p:blipFill>
        <p:spPr>
          <a:xfrm rot="897930">
            <a:off x="-1470268" y="3353880"/>
            <a:ext cx="2831685" cy="2218191"/>
          </a:xfrm>
          <a:prstGeom prst="rect">
            <a:avLst/>
          </a:prstGeom>
          <a:noFill/>
          <a:ln>
            <a:noFill/>
          </a:ln>
        </p:spPr>
      </p:pic>
      <p:pic>
        <p:nvPicPr>
          <p:cNvPr id="218" name="Google Shape;218;p32"/>
          <p:cNvPicPr preferRelativeResize="0"/>
          <p:nvPr/>
        </p:nvPicPr>
        <p:blipFill rotWithShape="1">
          <a:blip r:embed="rId2">
            <a:alphaModFix amt="44000"/>
          </a:blip>
          <a:srcRect l="16036" t="11760" r="16042" b="16089"/>
          <a:stretch/>
        </p:blipFill>
        <p:spPr>
          <a:xfrm>
            <a:off x="-452100" y="-517087"/>
            <a:ext cx="1758400" cy="1780125"/>
          </a:xfrm>
          <a:prstGeom prst="rect">
            <a:avLst/>
          </a:prstGeom>
          <a:noFill/>
          <a:ln>
            <a:noFill/>
          </a:ln>
        </p:spPr>
      </p:pic>
      <p:pic>
        <p:nvPicPr>
          <p:cNvPr id="219" name="Google Shape;219;p32"/>
          <p:cNvPicPr preferRelativeResize="0"/>
          <p:nvPr/>
        </p:nvPicPr>
        <p:blipFill>
          <a:blip r:embed="rId4">
            <a:alphaModFix/>
          </a:blip>
          <a:stretch>
            <a:fillRect/>
          </a:stretch>
        </p:blipFill>
        <p:spPr>
          <a:xfrm rot="1472719">
            <a:off x="8040124" y="4267940"/>
            <a:ext cx="2424551" cy="1544770"/>
          </a:xfrm>
          <a:prstGeom prst="rect">
            <a:avLst/>
          </a:prstGeom>
          <a:noFill/>
          <a:ln>
            <a:noFill/>
          </a:ln>
        </p:spPr>
      </p:pic>
      <p:pic>
        <p:nvPicPr>
          <p:cNvPr id="220" name="Google Shape;220;p32"/>
          <p:cNvPicPr preferRelativeResize="0"/>
          <p:nvPr/>
        </p:nvPicPr>
        <p:blipFill>
          <a:blip r:embed="rId5">
            <a:alphaModFix amt="54000"/>
          </a:blip>
          <a:stretch>
            <a:fillRect/>
          </a:stretch>
        </p:blipFill>
        <p:spPr>
          <a:xfrm>
            <a:off x="293453" y="1435100"/>
            <a:ext cx="417825" cy="36060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2"/>
        <p:cNvGrpSpPr/>
        <p:nvPr/>
      </p:nvGrpSpPr>
      <p:grpSpPr>
        <a:xfrm>
          <a:off x="0" y="0"/>
          <a:ext cx="0" cy="0"/>
          <a:chOff x="0" y="0"/>
          <a:chExt cx="0" cy="0"/>
        </a:xfrm>
      </p:grpSpPr>
      <p:sp>
        <p:nvSpPr>
          <p:cNvPr id="33" name="Google Shape;33;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pic>
        <p:nvPicPr>
          <p:cNvPr id="34" name="Google Shape;34;p6"/>
          <p:cNvPicPr preferRelativeResize="0"/>
          <p:nvPr/>
        </p:nvPicPr>
        <p:blipFill rotWithShape="1">
          <a:blip r:embed="rId2">
            <a:alphaModFix amt="44000"/>
          </a:blip>
          <a:srcRect l="16036" t="11760" r="16042" b="16089"/>
          <a:stretch/>
        </p:blipFill>
        <p:spPr>
          <a:xfrm>
            <a:off x="0" y="445025"/>
            <a:ext cx="2799800" cy="1780125"/>
          </a:xfrm>
          <a:prstGeom prst="rect">
            <a:avLst/>
          </a:prstGeom>
          <a:noFill/>
          <a:ln>
            <a:noFill/>
          </a:ln>
        </p:spPr>
      </p:pic>
      <p:pic>
        <p:nvPicPr>
          <p:cNvPr id="35" name="Google Shape;35;p6"/>
          <p:cNvPicPr preferRelativeResize="0"/>
          <p:nvPr/>
        </p:nvPicPr>
        <p:blipFill>
          <a:blip r:embed="rId3">
            <a:alphaModFix amt="73000"/>
          </a:blip>
          <a:stretch>
            <a:fillRect/>
          </a:stretch>
        </p:blipFill>
        <p:spPr>
          <a:xfrm>
            <a:off x="6851125" y="4331425"/>
            <a:ext cx="2597699" cy="1056550"/>
          </a:xfrm>
          <a:prstGeom prst="rect">
            <a:avLst/>
          </a:prstGeom>
          <a:noFill/>
          <a:ln>
            <a:noFill/>
          </a:ln>
        </p:spPr>
      </p:pic>
      <p:pic>
        <p:nvPicPr>
          <p:cNvPr id="36" name="Google Shape;36;p6"/>
          <p:cNvPicPr preferRelativeResize="0"/>
          <p:nvPr/>
        </p:nvPicPr>
        <p:blipFill>
          <a:blip r:embed="rId4">
            <a:alphaModFix amt="54000"/>
          </a:blip>
          <a:stretch>
            <a:fillRect/>
          </a:stretch>
        </p:blipFill>
        <p:spPr>
          <a:xfrm>
            <a:off x="302554" y="4454450"/>
            <a:ext cx="568370" cy="49050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7"/>
        <p:cNvGrpSpPr/>
        <p:nvPr/>
      </p:nvGrpSpPr>
      <p:grpSpPr>
        <a:xfrm>
          <a:off x="0" y="0"/>
          <a:ext cx="0" cy="0"/>
          <a:chOff x="0" y="0"/>
          <a:chExt cx="0" cy="0"/>
        </a:xfrm>
      </p:grpSpPr>
      <p:sp>
        <p:nvSpPr>
          <p:cNvPr id="38" name="Google Shape;38;p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9" name="Google Shape;39;p7"/>
          <p:cNvSpPr txBox="1">
            <a:spLocks noGrp="1"/>
          </p:cNvSpPr>
          <p:nvPr>
            <p:ph type="body" idx="1"/>
          </p:nvPr>
        </p:nvSpPr>
        <p:spPr>
          <a:xfrm>
            <a:off x="1035900" y="1490325"/>
            <a:ext cx="3365100" cy="2907600"/>
          </a:xfrm>
          <a:prstGeom prst="rect">
            <a:avLst/>
          </a:prstGeom>
        </p:spPr>
        <p:txBody>
          <a:bodyPr spcFirstLastPara="1" wrap="square" lIns="91425" tIns="91425" rIns="91425" bIns="91425" anchor="ctr" anchorCtr="0">
            <a:noAutofit/>
          </a:bodyPr>
          <a:lstStyle>
            <a:lvl1pPr marL="457200" lvl="0" indent="-317500" rtl="0">
              <a:lnSpc>
                <a:spcPct val="100000"/>
              </a:lnSpc>
              <a:spcBef>
                <a:spcPts val="0"/>
              </a:spcBef>
              <a:spcAft>
                <a:spcPts val="0"/>
              </a:spcAft>
              <a:buClr>
                <a:schemeClr val="accent2"/>
              </a:buClr>
              <a:buSzPts val="1400"/>
              <a:buChar char="●"/>
              <a:defRPr sz="1400"/>
            </a:lvl1pPr>
            <a:lvl2pPr marL="914400" lvl="1" indent="-317500" rtl="0">
              <a:lnSpc>
                <a:spcPct val="100000"/>
              </a:lnSpc>
              <a:spcBef>
                <a:spcPts val="0"/>
              </a:spcBef>
              <a:spcAft>
                <a:spcPts val="0"/>
              </a:spcAft>
              <a:buSzPts val="1400"/>
              <a:buChar char="○"/>
              <a:defRPr/>
            </a:lvl2pPr>
            <a:lvl3pPr marL="1371600" lvl="2" indent="-317500" rtl="0">
              <a:lnSpc>
                <a:spcPct val="100000"/>
              </a:lnSpc>
              <a:spcBef>
                <a:spcPts val="0"/>
              </a:spcBef>
              <a:spcAft>
                <a:spcPts val="0"/>
              </a:spcAft>
              <a:buSzPts val="1400"/>
              <a:buChar char="■"/>
              <a:defRPr/>
            </a:lvl3pPr>
            <a:lvl4pPr marL="1828800" lvl="3" indent="-317500" rtl="0">
              <a:lnSpc>
                <a:spcPct val="100000"/>
              </a:lnSpc>
              <a:spcBef>
                <a:spcPts val="0"/>
              </a:spcBef>
              <a:spcAft>
                <a:spcPts val="0"/>
              </a:spcAft>
              <a:buSzPts val="1400"/>
              <a:buChar char="●"/>
              <a:defRPr/>
            </a:lvl4pPr>
            <a:lvl5pPr marL="2286000" lvl="4" indent="-317500" rtl="0">
              <a:lnSpc>
                <a:spcPct val="100000"/>
              </a:lnSpc>
              <a:spcBef>
                <a:spcPts val="0"/>
              </a:spcBef>
              <a:spcAft>
                <a:spcPts val="0"/>
              </a:spcAft>
              <a:buSzPts val="1400"/>
              <a:buChar char="○"/>
              <a:defRPr/>
            </a:lvl5pPr>
            <a:lvl6pPr marL="2743200" lvl="5" indent="-317500" rtl="0">
              <a:lnSpc>
                <a:spcPct val="100000"/>
              </a:lnSpc>
              <a:spcBef>
                <a:spcPts val="0"/>
              </a:spcBef>
              <a:spcAft>
                <a:spcPts val="0"/>
              </a:spcAft>
              <a:buSzPts val="1400"/>
              <a:buChar char="■"/>
              <a:defRPr/>
            </a:lvl6pPr>
            <a:lvl7pPr marL="3200400" lvl="6" indent="-317500" rtl="0">
              <a:lnSpc>
                <a:spcPct val="100000"/>
              </a:lnSpc>
              <a:spcBef>
                <a:spcPts val="0"/>
              </a:spcBef>
              <a:spcAft>
                <a:spcPts val="0"/>
              </a:spcAft>
              <a:buSzPts val="1400"/>
              <a:buChar char="●"/>
              <a:defRPr/>
            </a:lvl7pPr>
            <a:lvl8pPr marL="3657600" lvl="7" indent="-317500" rtl="0">
              <a:lnSpc>
                <a:spcPct val="100000"/>
              </a:lnSpc>
              <a:spcBef>
                <a:spcPts val="0"/>
              </a:spcBef>
              <a:spcAft>
                <a:spcPts val="0"/>
              </a:spcAft>
              <a:buSzPts val="1400"/>
              <a:buChar char="○"/>
              <a:defRPr/>
            </a:lvl8pPr>
            <a:lvl9pPr marL="4114800" lvl="8" indent="-317500" rtl="0">
              <a:lnSpc>
                <a:spcPct val="100000"/>
              </a:lnSpc>
              <a:spcBef>
                <a:spcPts val="0"/>
              </a:spcBef>
              <a:spcAft>
                <a:spcPts val="0"/>
              </a:spcAft>
              <a:buSzPts val="1400"/>
              <a:buChar char="■"/>
              <a:defRPr/>
            </a:lvl9pPr>
          </a:lstStyle>
          <a:p>
            <a:endParaRPr/>
          </a:p>
        </p:txBody>
      </p:sp>
      <p:pic>
        <p:nvPicPr>
          <p:cNvPr id="40" name="Google Shape;40;p7"/>
          <p:cNvPicPr preferRelativeResize="0"/>
          <p:nvPr/>
        </p:nvPicPr>
        <p:blipFill rotWithShape="1">
          <a:blip r:embed="rId2">
            <a:alphaModFix amt="44000"/>
          </a:blip>
          <a:srcRect l="16036" t="11760" r="16042" b="16089"/>
          <a:stretch/>
        </p:blipFill>
        <p:spPr>
          <a:xfrm>
            <a:off x="-804325" y="656275"/>
            <a:ext cx="2799800" cy="1780125"/>
          </a:xfrm>
          <a:prstGeom prst="rect">
            <a:avLst/>
          </a:prstGeom>
          <a:noFill/>
          <a:ln>
            <a:noFill/>
          </a:ln>
        </p:spPr>
      </p:pic>
      <p:pic>
        <p:nvPicPr>
          <p:cNvPr id="41" name="Google Shape;41;p7"/>
          <p:cNvPicPr preferRelativeResize="0"/>
          <p:nvPr/>
        </p:nvPicPr>
        <p:blipFill>
          <a:blip r:embed="rId3">
            <a:alphaModFix/>
          </a:blip>
          <a:stretch>
            <a:fillRect/>
          </a:stretch>
        </p:blipFill>
        <p:spPr>
          <a:xfrm rot="-10367289">
            <a:off x="-386950" y="4158728"/>
            <a:ext cx="2424551" cy="1544770"/>
          </a:xfrm>
          <a:prstGeom prst="rect">
            <a:avLst/>
          </a:prstGeom>
          <a:noFill/>
          <a:ln>
            <a:noFill/>
          </a:ln>
        </p:spPr>
      </p:pic>
      <p:pic>
        <p:nvPicPr>
          <p:cNvPr id="42" name="Google Shape;42;p7"/>
          <p:cNvPicPr preferRelativeResize="0"/>
          <p:nvPr/>
        </p:nvPicPr>
        <p:blipFill>
          <a:blip r:embed="rId2">
            <a:alphaModFix/>
          </a:blip>
          <a:stretch>
            <a:fillRect/>
          </a:stretch>
        </p:blipFill>
        <p:spPr>
          <a:xfrm>
            <a:off x="7877825" y="4196539"/>
            <a:ext cx="1821424" cy="1706325"/>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3"/>
        <p:cNvGrpSpPr/>
        <p:nvPr/>
      </p:nvGrpSpPr>
      <p:grpSpPr>
        <a:xfrm>
          <a:off x="0" y="0"/>
          <a:ext cx="0" cy="0"/>
          <a:chOff x="0" y="0"/>
          <a:chExt cx="0" cy="0"/>
        </a:xfrm>
      </p:grpSpPr>
      <p:sp>
        <p:nvSpPr>
          <p:cNvPr id="44" name="Google Shape;44;p8"/>
          <p:cNvSpPr txBox="1">
            <a:spLocks noGrp="1"/>
          </p:cNvSpPr>
          <p:nvPr>
            <p:ph type="title"/>
          </p:nvPr>
        </p:nvSpPr>
        <p:spPr>
          <a:xfrm>
            <a:off x="1388100" y="1624275"/>
            <a:ext cx="6367800" cy="1894800"/>
          </a:xfrm>
          <a:prstGeom prst="rect">
            <a:avLst/>
          </a:prstGeom>
        </p:spPr>
        <p:txBody>
          <a:bodyPr spcFirstLastPara="1" wrap="square" lIns="91425" tIns="91425" rIns="91425" bIns="91425" anchor="ctr" anchorCtr="0">
            <a:noAutofit/>
          </a:bodyPr>
          <a:lstStyle>
            <a:lvl1pPr lvl="0" algn="ctr">
              <a:spcBef>
                <a:spcPts val="0"/>
              </a:spcBef>
              <a:spcAft>
                <a:spcPts val="0"/>
              </a:spcAft>
              <a:buSzPts val="6000"/>
              <a:buNone/>
              <a:defRPr sz="72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pic>
        <p:nvPicPr>
          <p:cNvPr id="45" name="Google Shape;45;p8"/>
          <p:cNvPicPr preferRelativeResize="0"/>
          <p:nvPr/>
        </p:nvPicPr>
        <p:blipFill>
          <a:blip r:embed="rId2">
            <a:alphaModFix/>
          </a:blip>
          <a:stretch>
            <a:fillRect/>
          </a:stretch>
        </p:blipFill>
        <p:spPr>
          <a:xfrm rot="8750357">
            <a:off x="-263887" y="-2720"/>
            <a:ext cx="1957970" cy="1349550"/>
          </a:xfrm>
          <a:prstGeom prst="rect">
            <a:avLst/>
          </a:prstGeom>
          <a:noFill/>
          <a:ln>
            <a:noFill/>
          </a:ln>
        </p:spPr>
      </p:pic>
      <p:pic>
        <p:nvPicPr>
          <p:cNvPr id="46" name="Google Shape;46;p8"/>
          <p:cNvPicPr preferRelativeResize="0"/>
          <p:nvPr/>
        </p:nvPicPr>
        <p:blipFill>
          <a:blip r:embed="rId3">
            <a:alphaModFix amt="73000"/>
          </a:blip>
          <a:stretch>
            <a:fillRect/>
          </a:stretch>
        </p:blipFill>
        <p:spPr>
          <a:xfrm rot="10800000">
            <a:off x="6177451" y="4411628"/>
            <a:ext cx="2597699" cy="1056550"/>
          </a:xfrm>
          <a:prstGeom prst="rect">
            <a:avLst/>
          </a:prstGeom>
          <a:noFill/>
          <a:ln>
            <a:noFill/>
          </a:ln>
        </p:spPr>
      </p:pic>
      <p:pic>
        <p:nvPicPr>
          <p:cNvPr id="47" name="Google Shape;47;p8"/>
          <p:cNvPicPr preferRelativeResize="0"/>
          <p:nvPr/>
        </p:nvPicPr>
        <p:blipFill>
          <a:blip r:embed="rId4">
            <a:alphaModFix/>
          </a:blip>
          <a:stretch>
            <a:fillRect/>
          </a:stretch>
        </p:blipFill>
        <p:spPr>
          <a:xfrm rot="-9902070">
            <a:off x="6803508" y="-638867"/>
            <a:ext cx="2831685" cy="2218191"/>
          </a:xfrm>
          <a:prstGeom prst="rect">
            <a:avLst/>
          </a:prstGeom>
          <a:noFill/>
          <a:ln>
            <a:noFill/>
          </a:ln>
        </p:spPr>
      </p:pic>
      <p:pic>
        <p:nvPicPr>
          <p:cNvPr id="48" name="Google Shape;48;p8"/>
          <p:cNvPicPr preferRelativeResize="0"/>
          <p:nvPr/>
        </p:nvPicPr>
        <p:blipFill>
          <a:blip r:embed="rId5">
            <a:alphaModFix/>
          </a:blip>
          <a:stretch>
            <a:fillRect/>
          </a:stretch>
        </p:blipFill>
        <p:spPr>
          <a:xfrm rot="10800000">
            <a:off x="-687601" y="4008906"/>
            <a:ext cx="2424552" cy="1544770"/>
          </a:xfrm>
          <a:prstGeom prst="rect">
            <a:avLst/>
          </a:prstGeom>
          <a:noFill/>
          <a:ln>
            <a:noFill/>
          </a:ln>
        </p:spPr>
      </p:pic>
      <p:pic>
        <p:nvPicPr>
          <p:cNvPr id="49" name="Google Shape;49;p8"/>
          <p:cNvPicPr preferRelativeResize="0"/>
          <p:nvPr/>
        </p:nvPicPr>
        <p:blipFill>
          <a:blip r:embed="rId6">
            <a:alphaModFix amt="54000"/>
          </a:blip>
          <a:stretch>
            <a:fillRect/>
          </a:stretch>
        </p:blipFill>
        <p:spPr>
          <a:xfrm rot="10800000">
            <a:off x="-98449" y="1907317"/>
            <a:ext cx="568370" cy="490500"/>
          </a:xfrm>
          <a:prstGeom prst="rect">
            <a:avLst/>
          </a:prstGeom>
          <a:noFill/>
          <a:ln>
            <a:noFill/>
          </a:ln>
        </p:spPr>
      </p:pic>
      <p:pic>
        <p:nvPicPr>
          <p:cNvPr id="50" name="Google Shape;50;p8"/>
          <p:cNvPicPr preferRelativeResize="0"/>
          <p:nvPr/>
        </p:nvPicPr>
        <p:blipFill rotWithShape="1">
          <a:blip r:embed="rId7">
            <a:alphaModFix amt="44000"/>
          </a:blip>
          <a:srcRect l="16036" t="11760" r="16042" b="16089"/>
          <a:stretch/>
        </p:blipFill>
        <p:spPr>
          <a:xfrm rot="10800000">
            <a:off x="2834700" y="127191"/>
            <a:ext cx="2799800" cy="1780125"/>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1"/>
        <p:cNvGrpSpPr/>
        <p:nvPr/>
      </p:nvGrpSpPr>
      <p:grpSpPr>
        <a:xfrm>
          <a:off x="0" y="0"/>
          <a:ext cx="0" cy="0"/>
          <a:chOff x="0" y="0"/>
          <a:chExt cx="0" cy="0"/>
        </a:xfrm>
      </p:grpSpPr>
      <p:sp>
        <p:nvSpPr>
          <p:cNvPr id="52" name="Google Shape;52;p9"/>
          <p:cNvSpPr txBox="1">
            <a:spLocks noGrp="1"/>
          </p:cNvSpPr>
          <p:nvPr>
            <p:ph type="subTitle" idx="1"/>
          </p:nvPr>
        </p:nvSpPr>
        <p:spPr>
          <a:xfrm>
            <a:off x="941550" y="1914900"/>
            <a:ext cx="2856600" cy="2124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53" name="Google Shape;53;p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pic>
        <p:nvPicPr>
          <p:cNvPr id="54" name="Google Shape;54;p9"/>
          <p:cNvPicPr preferRelativeResize="0"/>
          <p:nvPr/>
        </p:nvPicPr>
        <p:blipFill>
          <a:blip r:embed="rId2">
            <a:alphaModFix/>
          </a:blip>
          <a:stretch>
            <a:fillRect/>
          </a:stretch>
        </p:blipFill>
        <p:spPr>
          <a:xfrm>
            <a:off x="-472134" y="4513174"/>
            <a:ext cx="1957970" cy="1349549"/>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7"/>
        <p:cNvGrpSpPr/>
        <p:nvPr/>
      </p:nvGrpSpPr>
      <p:grpSpPr>
        <a:xfrm>
          <a:off x="0" y="0"/>
          <a:ext cx="0" cy="0"/>
          <a:chOff x="0" y="0"/>
          <a:chExt cx="0" cy="0"/>
        </a:xfrm>
      </p:grpSpPr>
      <p:sp>
        <p:nvSpPr>
          <p:cNvPr id="58" name="Google Shape;58;p11"/>
          <p:cNvSpPr txBox="1">
            <a:spLocks noGrp="1"/>
          </p:cNvSpPr>
          <p:nvPr>
            <p:ph type="title" hasCustomPrompt="1"/>
          </p:nvPr>
        </p:nvSpPr>
        <p:spPr>
          <a:xfrm>
            <a:off x="1284000" y="1447600"/>
            <a:ext cx="6576000" cy="1511100"/>
          </a:xfrm>
          <a:prstGeom prst="rect">
            <a:avLst/>
          </a:prstGeom>
        </p:spPr>
        <p:txBody>
          <a:bodyPr spcFirstLastPara="1" wrap="square" lIns="91425" tIns="91425" rIns="91425" bIns="91425" anchor="ctr" anchorCtr="0">
            <a:noAutofit/>
          </a:bodyPr>
          <a:lstStyle>
            <a:lvl1pPr lvl="0" algn="ctr">
              <a:spcBef>
                <a:spcPts val="0"/>
              </a:spcBef>
              <a:spcAft>
                <a:spcPts val="0"/>
              </a:spcAft>
              <a:buSzPts val="9600"/>
              <a:buNone/>
              <a:defRPr sz="96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59" name="Google Shape;59;p11"/>
          <p:cNvSpPr txBox="1">
            <a:spLocks noGrp="1"/>
          </p:cNvSpPr>
          <p:nvPr>
            <p:ph type="subTitle" idx="1"/>
          </p:nvPr>
        </p:nvSpPr>
        <p:spPr>
          <a:xfrm>
            <a:off x="1284000" y="3295100"/>
            <a:ext cx="6576000" cy="40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pic>
        <p:nvPicPr>
          <p:cNvPr id="60" name="Google Shape;60;p11"/>
          <p:cNvPicPr preferRelativeResize="0"/>
          <p:nvPr/>
        </p:nvPicPr>
        <p:blipFill rotWithShape="1">
          <a:blip r:embed="rId2">
            <a:alphaModFix amt="44000"/>
          </a:blip>
          <a:srcRect l="16036" t="11760" r="16042" b="16089"/>
          <a:stretch/>
        </p:blipFill>
        <p:spPr>
          <a:xfrm>
            <a:off x="0" y="124088"/>
            <a:ext cx="2799800" cy="1780125"/>
          </a:xfrm>
          <a:prstGeom prst="rect">
            <a:avLst/>
          </a:prstGeom>
          <a:noFill/>
          <a:ln>
            <a:noFill/>
          </a:ln>
        </p:spPr>
      </p:pic>
      <p:pic>
        <p:nvPicPr>
          <p:cNvPr id="61" name="Google Shape;61;p11"/>
          <p:cNvPicPr preferRelativeResize="0"/>
          <p:nvPr/>
        </p:nvPicPr>
        <p:blipFill>
          <a:blip r:embed="rId3">
            <a:alphaModFix/>
          </a:blip>
          <a:stretch>
            <a:fillRect/>
          </a:stretch>
        </p:blipFill>
        <p:spPr>
          <a:xfrm rot="-2402452">
            <a:off x="6147232" y="3262018"/>
            <a:ext cx="2831684" cy="2218191"/>
          </a:xfrm>
          <a:prstGeom prst="rect">
            <a:avLst/>
          </a:prstGeom>
          <a:noFill/>
          <a:ln>
            <a:noFill/>
          </a:ln>
        </p:spPr>
      </p:pic>
      <p:pic>
        <p:nvPicPr>
          <p:cNvPr id="62" name="Google Shape;62;p11"/>
          <p:cNvPicPr preferRelativeResize="0"/>
          <p:nvPr/>
        </p:nvPicPr>
        <p:blipFill>
          <a:blip r:embed="rId4">
            <a:alphaModFix/>
          </a:blip>
          <a:stretch>
            <a:fillRect/>
          </a:stretch>
        </p:blipFill>
        <p:spPr>
          <a:xfrm>
            <a:off x="6350799" y="-131035"/>
            <a:ext cx="2424552" cy="1544770"/>
          </a:xfrm>
          <a:prstGeom prst="rect">
            <a:avLst/>
          </a:prstGeom>
          <a:noFill/>
          <a:ln>
            <a:noFill/>
          </a:ln>
        </p:spPr>
      </p:pic>
      <p:pic>
        <p:nvPicPr>
          <p:cNvPr id="63" name="Google Shape;63;p11"/>
          <p:cNvPicPr preferRelativeResize="0"/>
          <p:nvPr/>
        </p:nvPicPr>
        <p:blipFill>
          <a:blip r:embed="rId4">
            <a:alphaModFix/>
          </a:blip>
          <a:stretch>
            <a:fillRect/>
          </a:stretch>
        </p:blipFill>
        <p:spPr>
          <a:xfrm rot="10800000">
            <a:off x="-1" y="3598727"/>
            <a:ext cx="2424552" cy="154477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4"/>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65"/>
        <p:cNvGrpSpPr/>
        <p:nvPr/>
      </p:nvGrpSpPr>
      <p:grpSpPr>
        <a:xfrm>
          <a:off x="0" y="0"/>
          <a:ext cx="0" cy="0"/>
          <a:chOff x="0" y="0"/>
          <a:chExt cx="0" cy="0"/>
        </a:xfrm>
      </p:grpSpPr>
      <p:pic>
        <p:nvPicPr>
          <p:cNvPr id="66" name="Google Shape;66;p13"/>
          <p:cNvPicPr preferRelativeResize="0"/>
          <p:nvPr/>
        </p:nvPicPr>
        <p:blipFill rotWithShape="1">
          <a:blip r:embed="rId2">
            <a:alphaModFix amt="44000"/>
          </a:blip>
          <a:srcRect l="16036" t="11760" r="16042" b="16089"/>
          <a:stretch/>
        </p:blipFill>
        <p:spPr>
          <a:xfrm>
            <a:off x="-41425" y="771125"/>
            <a:ext cx="2799800" cy="1780125"/>
          </a:xfrm>
          <a:prstGeom prst="rect">
            <a:avLst/>
          </a:prstGeom>
          <a:noFill/>
          <a:ln>
            <a:noFill/>
          </a:ln>
        </p:spPr>
      </p:pic>
      <p:pic>
        <p:nvPicPr>
          <p:cNvPr id="67" name="Google Shape;67;p13"/>
          <p:cNvPicPr preferRelativeResize="0"/>
          <p:nvPr/>
        </p:nvPicPr>
        <p:blipFill>
          <a:blip r:embed="rId3">
            <a:alphaModFix amt="54000"/>
          </a:blip>
          <a:stretch>
            <a:fillRect/>
          </a:stretch>
        </p:blipFill>
        <p:spPr>
          <a:xfrm>
            <a:off x="8206979" y="535000"/>
            <a:ext cx="568370" cy="490500"/>
          </a:xfrm>
          <a:prstGeom prst="rect">
            <a:avLst/>
          </a:prstGeom>
          <a:noFill/>
          <a:ln>
            <a:noFill/>
          </a:ln>
        </p:spPr>
      </p:pic>
      <p:pic>
        <p:nvPicPr>
          <p:cNvPr id="68" name="Google Shape;68;p13"/>
          <p:cNvPicPr preferRelativeResize="0"/>
          <p:nvPr/>
        </p:nvPicPr>
        <p:blipFill>
          <a:blip r:embed="rId4">
            <a:alphaModFix/>
          </a:blip>
          <a:stretch>
            <a:fillRect/>
          </a:stretch>
        </p:blipFill>
        <p:spPr>
          <a:xfrm rot="-10367289">
            <a:off x="-386950" y="4158728"/>
            <a:ext cx="2424551" cy="1544770"/>
          </a:xfrm>
          <a:prstGeom prst="rect">
            <a:avLst/>
          </a:prstGeom>
          <a:noFill/>
          <a:ln>
            <a:noFill/>
          </a:ln>
        </p:spPr>
      </p:pic>
      <p:pic>
        <p:nvPicPr>
          <p:cNvPr id="69" name="Google Shape;69;p13"/>
          <p:cNvPicPr preferRelativeResize="0"/>
          <p:nvPr/>
        </p:nvPicPr>
        <p:blipFill>
          <a:blip r:embed="rId2">
            <a:alphaModFix/>
          </a:blip>
          <a:stretch>
            <a:fillRect/>
          </a:stretch>
        </p:blipFill>
        <p:spPr>
          <a:xfrm>
            <a:off x="7877825" y="4196539"/>
            <a:ext cx="1821424" cy="1706325"/>
          </a:xfrm>
          <a:prstGeom prst="rect">
            <a:avLst/>
          </a:prstGeom>
          <a:noFill/>
          <a:ln>
            <a:noFill/>
          </a:ln>
        </p:spPr>
      </p:pic>
      <p:sp>
        <p:nvSpPr>
          <p:cNvPr id="70" name="Google Shape;70;p13"/>
          <p:cNvSpPr txBox="1">
            <a:spLocks noGrp="1"/>
          </p:cNvSpPr>
          <p:nvPr>
            <p:ph type="title" hasCustomPrompt="1"/>
          </p:nvPr>
        </p:nvSpPr>
        <p:spPr>
          <a:xfrm>
            <a:off x="720000" y="1299625"/>
            <a:ext cx="637200" cy="3762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000"/>
              <a:buNone/>
              <a:defRPr sz="3000"/>
            </a:lvl1pPr>
            <a:lvl2pPr lvl="1" rtl="0">
              <a:spcBef>
                <a:spcPts val="0"/>
              </a:spcBef>
              <a:spcAft>
                <a:spcPts val="0"/>
              </a:spcAft>
              <a:buClr>
                <a:schemeClr val="lt1"/>
              </a:buClr>
              <a:buSzPts val="3000"/>
              <a:buFont typeface="Montserrat"/>
              <a:buNone/>
              <a:defRPr sz="3000">
                <a:solidFill>
                  <a:schemeClr val="lt1"/>
                </a:solidFill>
                <a:latin typeface="Montserrat"/>
                <a:ea typeface="Montserrat"/>
                <a:cs typeface="Montserrat"/>
                <a:sym typeface="Montserrat"/>
              </a:defRPr>
            </a:lvl2pPr>
            <a:lvl3pPr lvl="2" rtl="0">
              <a:spcBef>
                <a:spcPts val="0"/>
              </a:spcBef>
              <a:spcAft>
                <a:spcPts val="0"/>
              </a:spcAft>
              <a:buClr>
                <a:schemeClr val="lt1"/>
              </a:buClr>
              <a:buSzPts val="3000"/>
              <a:buFont typeface="Montserrat"/>
              <a:buNone/>
              <a:defRPr sz="3000">
                <a:solidFill>
                  <a:schemeClr val="lt1"/>
                </a:solidFill>
                <a:latin typeface="Montserrat"/>
                <a:ea typeface="Montserrat"/>
                <a:cs typeface="Montserrat"/>
                <a:sym typeface="Montserrat"/>
              </a:defRPr>
            </a:lvl3pPr>
            <a:lvl4pPr lvl="3" rtl="0">
              <a:spcBef>
                <a:spcPts val="0"/>
              </a:spcBef>
              <a:spcAft>
                <a:spcPts val="0"/>
              </a:spcAft>
              <a:buClr>
                <a:schemeClr val="lt1"/>
              </a:buClr>
              <a:buSzPts val="3000"/>
              <a:buFont typeface="Montserrat"/>
              <a:buNone/>
              <a:defRPr sz="3000">
                <a:solidFill>
                  <a:schemeClr val="lt1"/>
                </a:solidFill>
                <a:latin typeface="Montserrat"/>
                <a:ea typeface="Montserrat"/>
                <a:cs typeface="Montserrat"/>
                <a:sym typeface="Montserrat"/>
              </a:defRPr>
            </a:lvl4pPr>
            <a:lvl5pPr lvl="4" rtl="0">
              <a:spcBef>
                <a:spcPts val="0"/>
              </a:spcBef>
              <a:spcAft>
                <a:spcPts val="0"/>
              </a:spcAft>
              <a:buClr>
                <a:schemeClr val="lt1"/>
              </a:buClr>
              <a:buSzPts val="3000"/>
              <a:buFont typeface="Montserrat"/>
              <a:buNone/>
              <a:defRPr sz="3000">
                <a:solidFill>
                  <a:schemeClr val="lt1"/>
                </a:solidFill>
                <a:latin typeface="Montserrat"/>
                <a:ea typeface="Montserrat"/>
                <a:cs typeface="Montserrat"/>
                <a:sym typeface="Montserrat"/>
              </a:defRPr>
            </a:lvl5pPr>
            <a:lvl6pPr lvl="5" rtl="0">
              <a:spcBef>
                <a:spcPts val="0"/>
              </a:spcBef>
              <a:spcAft>
                <a:spcPts val="0"/>
              </a:spcAft>
              <a:buClr>
                <a:schemeClr val="lt1"/>
              </a:buClr>
              <a:buSzPts val="3000"/>
              <a:buFont typeface="Montserrat"/>
              <a:buNone/>
              <a:defRPr sz="3000">
                <a:solidFill>
                  <a:schemeClr val="lt1"/>
                </a:solidFill>
                <a:latin typeface="Montserrat"/>
                <a:ea typeface="Montserrat"/>
                <a:cs typeface="Montserrat"/>
                <a:sym typeface="Montserrat"/>
              </a:defRPr>
            </a:lvl6pPr>
            <a:lvl7pPr lvl="6" rtl="0">
              <a:spcBef>
                <a:spcPts val="0"/>
              </a:spcBef>
              <a:spcAft>
                <a:spcPts val="0"/>
              </a:spcAft>
              <a:buClr>
                <a:schemeClr val="lt1"/>
              </a:buClr>
              <a:buSzPts val="3000"/>
              <a:buFont typeface="Montserrat"/>
              <a:buNone/>
              <a:defRPr sz="3000">
                <a:solidFill>
                  <a:schemeClr val="lt1"/>
                </a:solidFill>
                <a:latin typeface="Montserrat"/>
                <a:ea typeface="Montserrat"/>
                <a:cs typeface="Montserrat"/>
                <a:sym typeface="Montserrat"/>
              </a:defRPr>
            </a:lvl7pPr>
            <a:lvl8pPr lvl="7" rtl="0">
              <a:spcBef>
                <a:spcPts val="0"/>
              </a:spcBef>
              <a:spcAft>
                <a:spcPts val="0"/>
              </a:spcAft>
              <a:buClr>
                <a:schemeClr val="lt1"/>
              </a:buClr>
              <a:buSzPts val="3000"/>
              <a:buFont typeface="Montserrat"/>
              <a:buNone/>
              <a:defRPr sz="3000">
                <a:solidFill>
                  <a:schemeClr val="lt1"/>
                </a:solidFill>
                <a:latin typeface="Montserrat"/>
                <a:ea typeface="Montserrat"/>
                <a:cs typeface="Montserrat"/>
                <a:sym typeface="Montserrat"/>
              </a:defRPr>
            </a:lvl8pPr>
            <a:lvl9pPr lvl="8" rtl="0">
              <a:spcBef>
                <a:spcPts val="0"/>
              </a:spcBef>
              <a:spcAft>
                <a:spcPts val="0"/>
              </a:spcAft>
              <a:buClr>
                <a:schemeClr val="lt1"/>
              </a:buClr>
              <a:buSzPts val="3000"/>
              <a:buFont typeface="Montserrat"/>
              <a:buNone/>
              <a:defRPr sz="3000">
                <a:solidFill>
                  <a:schemeClr val="lt1"/>
                </a:solidFill>
                <a:latin typeface="Montserrat"/>
                <a:ea typeface="Montserrat"/>
                <a:cs typeface="Montserrat"/>
                <a:sym typeface="Montserrat"/>
              </a:defRPr>
            </a:lvl9pPr>
          </a:lstStyle>
          <a:p>
            <a:r>
              <a:t>xx%</a:t>
            </a:r>
          </a:p>
        </p:txBody>
      </p:sp>
      <p:sp>
        <p:nvSpPr>
          <p:cNvPr id="71" name="Google Shape;71;p13"/>
          <p:cNvSpPr txBox="1">
            <a:spLocks noGrp="1"/>
          </p:cNvSpPr>
          <p:nvPr>
            <p:ph type="subTitle" idx="1"/>
          </p:nvPr>
        </p:nvSpPr>
        <p:spPr>
          <a:xfrm>
            <a:off x="1357050" y="1841025"/>
            <a:ext cx="3135600" cy="3762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2" name="Google Shape;72;p13"/>
          <p:cNvSpPr txBox="1">
            <a:spLocks noGrp="1"/>
          </p:cNvSpPr>
          <p:nvPr>
            <p:ph type="title" idx="2"/>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73" name="Google Shape;73;p13"/>
          <p:cNvSpPr txBox="1">
            <a:spLocks noGrp="1"/>
          </p:cNvSpPr>
          <p:nvPr>
            <p:ph type="subTitle" idx="3"/>
          </p:nvPr>
        </p:nvSpPr>
        <p:spPr>
          <a:xfrm>
            <a:off x="1356923" y="1301275"/>
            <a:ext cx="3135600" cy="3762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SzPts val="2400"/>
              <a:buNone/>
              <a:defRPr sz="2000"/>
            </a:lvl1pPr>
            <a:lvl2pPr lvl="1" rtl="0">
              <a:lnSpc>
                <a:spcPct val="100000"/>
              </a:lnSpc>
              <a:spcBef>
                <a:spcPts val="0"/>
              </a:spcBef>
              <a:spcAft>
                <a:spcPts val="0"/>
              </a:spcAft>
              <a:buSzPts val="2400"/>
              <a:buNone/>
              <a:defRPr sz="2400"/>
            </a:lvl2pPr>
            <a:lvl3pPr lvl="2" rtl="0">
              <a:lnSpc>
                <a:spcPct val="100000"/>
              </a:lnSpc>
              <a:spcBef>
                <a:spcPts val="0"/>
              </a:spcBef>
              <a:spcAft>
                <a:spcPts val="0"/>
              </a:spcAft>
              <a:buSzPts val="2400"/>
              <a:buNone/>
              <a:defRPr sz="2400"/>
            </a:lvl3pPr>
            <a:lvl4pPr lvl="3" rtl="0">
              <a:lnSpc>
                <a:spcPct val="100000"/>
              </a:lnSpc>
              <a:spcBef>
                <a:spcPts val="0"/>
              </a:spcBef>
              <a:spcAft>
                <a:spcPts val="0"/>
              </a:spcAft>
              <a:buSzPts val="2400"/>
              <a:buNone/>
              <a:defRPr sz="2400"/>
            </a:lvl4pPr>
            <a:lvl5pPr lvl="4" rtl="0">
              <a:lnSpc>
                <a:spcPct val="100000"/>
              </a:lnSpc>
              <a:spcBef>
                <a:spcPts val="0"/>
              </a:spcBef>
              <a:spcAft>
                <a:spcPts val="0"/>
              </a:spcAft>
              <a:buSzPts val="2400"/>
              <a:buNone/>
              <a:defRPr sz="2400"/>
            </a:lvl5pPr>
            <a:lvl6pPr lvl="5" rtl="0">
              <a:lnSpc>
                <a:spcPct val="100000"/>
              </a:lnSpc>
              <a:spcBef>
                <a:spcPts val="0"/>
              </a:spcBef>
              <a:spcAft>
                <a:spcPts val="0"/>
              </a:spcAft>
              <a:buSzPts val="2400"/>
              <a:buNone/>
              <a:defRPr sz="2400"/>
            </a:lvl6pPr>
            <a:lvl7pPr lvl="6" rtl="0">
              <a:lnSpc>
                <a:spcPct val="100000"/>
              </a:lnSpc>
              <a:spcBef>
                <a:spcPts val="0"/>
              </a:spcBef>
              <a:spcAft>
                <a:spcPts val="0"/>
              </a:spcAft>
              <a:buSzPts val="2400"/>
              <a:buNone/>
              <a:defRPr sz="2400"/>
            </a:lvl7pPr>
            <a:lvl8pPr lvl="7" rtl="0">
              <a:lnSpc>
                <a:spcPct val="100000"/>
              </a:lnSpc>
              <a:spcBef>
                <a:spcPts val="0"/>
              </a:spcBef>
              <a:spcAft>
                <a:spcPts val="0"/>
              </a:spcAft>
              <a:buSzPts val="2400"/>
              <a:buNone/>
              <a:defRPr sz="2400"/>
            </a:lvl8pPr>
            <a:lvl9pPr lvl="8" rtl="0">
              <a:lnSpc>
                <a:spcPct val="100000"/>
              </a:lnSpc>
              <a:spcBef>
                <a:spcPts val="0"/>
              </a:spcBef>
              <a:spcAft>
                <a:spcPts val="0"/>
              </a:spcAft>
              <a:buSzPts val="2400"/>
              <a:buNone/>
              <a:defRPr sz="2400"/>
            </a:lvl9pPr>
          </a:lstStyle>
          <a:p>
            <a:endParaRPr/>
          </a:p>
        </p:txBody>
      </p:sp>
      <p:sp>
        <p:nvSpPr>
          <p:cNvPr id="74" name="Google Shape;74;p13"/>
          <p:cNvSpPr txBox="1">
            <a:spLocks noGrp="1"/>
          </p:cNvSpPr>
          <p:nvPr>
            <p:ph type="title" idx="4" hasCustomPrompt="1"/>
          </p:nvPr>
        </p:nvSpPr>
        <p:spPr>
          <a:xfrm>
            <a:off x="720000" y="2422925"/>
            <a:ext cx="637200" cy="3762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000"/>
              <a:buNone/>
              <a:defRPr sz="3000"/>
            </a:lvl1pPr>
            <a:lvl2pPr lvl="1" rtl="0">
              <a:spcBef>
                <a:spcPts val="0"/>
              </a:spcBef>
              <a:spcAft>
                <a:spcPts val="0"/>
              </a:spcAft>
              <a:buClr>
                <a:schemeClr val="lt1"/>
              </a:buClr>
              <a:buSzPts val="3000"/>
              <a:buFont typeface="Montserrat"/>
              <a:buNone/>
              <a:defRPr sz="3000">
                <a:solidFill>
                  <a:schemeClr val="lt1"/>
                </a:solidFill>
                <a:latin typeface="Montserrat"/>
                <a:ea typeface="Montserrat"/>
                <a:cs typeface="Montserrat"/>
                <a:sym typeface="Montserrat"/>
              </a:defRPr>
            </a:lvl2pPr>
            <a:lvl3pPr lvl="2" rtl="0">
              <a:spcBef>
                <a:spcPts val="0"/>
              </a:spcBef>
              <a:spcAft>
                <a:spcPts val="0"/>
              </a:spcAft>
              <a:buClr>
                <a:schemeClr val="lt1"/>
              </a:buClr>
              <a:buSzPts val="3000"/>
              <a:buFont typeface="Montserrat"/>
              <a:buNone/>
              <a:defRPr sz="3000">
                <a:solidFill>
                  <a:schemeClr val="lt1"/>
                </a:solidFill>
                <a:latin typeface="Montserrat"/>
                <a:ea typeface="Montserrat"/>
                <a:cs typeface="Montserrat"/>
                <a:sym typeface="Montserrat"/>
              </a:defRPr>
            </a:lvl3pPr>
            <a:lvl4pPr lvl="3" rtl="0">
              <a:spcBef>
                <a:spcPts val="0"/>
              </a:spcBef>
              <a:spcAft>
                <a:spcPts val="0"/>
              </a:spcAft>
              <a:buClr>
                <a:schemeClr val="lt1"/>
              </a:buClr>
              <a:buSzPts val="3000"/>
              <a:buFont typeface="Montserrat"/>
              <a:buNone/>
              <a:defRPr sz="3000">
                <a:solidFill>
                  <a:schemeClr val="lt1"/>
                </a:solidFill>
                <a:latin typeface="Montserrat"/>
                <a:ea typeface="Montserrat"/>
                <a:cs typeface="Montserrat"/>
                <a:sym typeface="Montserrat"/>
              </a:defRPr>
            </a:lvl4pPr>
            <a:lvl5pPr lvl="4" rtl="0">
              <a:spcBef>
                <a:spcPts val="0"/>
              </a:spcBef>
              <a:spcAft>
                <a:spcPts val="0"/>
              </a:spcAft>
              <a:buClr>
                <a:schemeClr val="lt1"/>
              </a:buClr>
              <a:buSzPts val="3000"/>
              <a:buFont typeface="Montserrat"/>
              <a:buNone/>
              <a:defRPr sz="3000">
                <a:solidFill>
                  <a:schemeClr val="lt1"/>
                </a:solidFill>
                <a:latin typeface="Montserrat"/>
                <a:ea typeface="Montserrat"/>
                <a:cs typeface="Montserrat"/>
                <a:sym typeface="Montserrat"/>
              </a:defRPr>
            </a:lvl5pPr>
            <a:lvl6pPr lvl="5" rtl="0">
              <a:spcBef>
                <a:spcPts val="0"/>
              </a:spcBef>
              <a:spcAft>
                <a:spcPts val="0"/>
              </a:spcAft>
              <a:buClr>
                <a:schemeClr val="lt1"/>
              </a:buClr>
              <a:buSzPts val="3000"/>
              <a:buFont typeface="Montserrat"/>
              <a:buNone/>
              <a:defRPr sz="3000">
                <a:solidFill>
                  <a:schemeClr val="lt1"/>
                </a:solidFill>
                <a:latin typeface="Montserrat"/>
                <a:ea typeface="Montserrat"/>
                <a:cs typeface="Montserrat"/>
                <a:sym typeface="Montserrat"/>
              </a:defRPr>
            </a:lvl6pPr>
            <a:lvl7pPr lvl="6" rtl="0">
              <a:spcBef>
                <a:spcPts val="0"/>
              </a:spcBef>
              <a:spcAft>
                <a:spcPts val="0"/>
              </a:spcAft>
              <a:buClr>
                <a:schemeClr val="lt1"/>
              </a:buClr>
              <a:buSzPts val="3000"/>
              <a:buFont typeface="Montserrat"/>
              <a:buNone/>
              <a:defRPr sz="3000">
                <a:solidFill>
                  <a:schemeClr val="lt1"/>
                </a:solidFill>
                <a:latin typeface="Montserrat"/>
                <a:ea typeface="Montserrat"/>
                <a:cs typeface="Montserrat"/>
                <a:sym typeface="Montserrat"/>
              </a:defRPr>
            </a:lvl7pPr>
            <a:lvl8pPr lvl="7" rtl="0">
              <a:spcBef>
                <a:spcPts val="0"/>
              </a:spcBef>
              <a:spcAft>
                <a:spcPts val="0"/>
              </a:spcAft>
              <a:buClr>
                <a:schemeClr val="lt1"/>
              </a:buClr>
              <a:buSzPts val="3000"/>
              <a:buFont typeface="Montserrat"/>
              <a:buNone/>
              <a:defRPr sz="3000">
                <a:solidFill>
                  <a:schemeClr val="lt1"/>
                </a:solidFill>
                <a:latin typeface="Montserrat"/>
                <a:ea typeface="Montserrat"/>
                <a:cs typeface="Montserrat"/>
                <a:sym typeface="Montserrat"/>
              </a:defRPr>
            </a:lvl8pPr>
            <a:lvl9pPr lvl="8" rtl="0">
              <a:spcBef>
                <a:spcPts val="0"/>
              </a:spcBef>
              <a:spcAft>
                <a:spcPts val="0"/>
              </a:spcAft>
              <a:buClr>
                <a:schemeClr val="lt1"/>
              </a:buClr>
              <a:buSzPts val="3000"/>
              <a:buFont typeface="Montserrat"/>
              <a:buNone/>
              <a:defRPr sz="3000">
                <a:solidFill>
                  <a:schemeClr val="lt1"/>
                </a:solidFill>
                <a:latin typeface="Montserrat"/>
                <a:ea typeface="Montserrat"/>
                <a:cs typeface="Montserrat"/>
                <a:sym typeface="Montserrat"/>
              </a:defRPr>
            </a:lvl9pPr>
          </a:lstStyle>
          <a:p>
            <a:r>
              <a:t>xx%</a:t>
            </a:r>
          </a:p>
        </p:txBody>
      </p:sp>
      <p:sp>
        <p:nvSpPr>
          <p:cNvPr id="75" name="Google Shape;75;p13"/>
          <p:cNvSpPr txBox="1">
            <a:spLocks noGrp="1"/>
          </p:cNvSpPr>
          <p:nvPr>
            <p:ph type="subTitle" idx="5"/>
          </p:nvPr>
        </p:nvSpPr>
        <p:spPr>
          <a:xfrm>
            <a:off x="1357050" y="2964325"/>
            <a:ext cx="3135600" cy="3762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6" name="Google Shape;76;p13"/>
          <p:cNvSpPr txBox="1">
            <a:spLocks noGrp="1"/>
          </p:cNvSpPr>
          <p:nvPr>
            <p:ph type="subTitle" idx="6"/>
          </p:nvPr>
        </p:nvSpPr>
        <p:spPr>
          <a:xfrm>
            <a:off x="1356923" y="2422925"/>
            <a:ext cx="3135600" cy="3762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SzPts val="2400"/>
              <a:buNone/>
              <a:defRPr sz="2000"/>
            </a:lvl1pPr>
            <a:lvl2pPr lvl="1" rtl="0">
              <a:lnSpc>
                <a:spcPct val="100000"/>
              </a:lnSpc>
              <a:spcBef>
                <a:spcPts val="0"/>
              </a:spcBef>
              <a:spcAft>
                <a:spcPts val="0"/>
              </a:spcAft>
              <a:buSzPts val="2400"/>
              <a:buNone/>
              <a:defRPr sz="2400"/>
            </a:lvl2pPr>
            <a:lvl3pPr lvl="2" rtl="0">
              <a:lnSpc>
                <a:spcPct val="100000"/>
              </a:lnSpc>
              <a:spcBef>
                <a:spcPts val="0"/>
              </a:spcBef>
              <a:spcAft>
                <a:spcPts val="0"/>
              </a:spcAft>
              <a:buSzPts val="2400"/>
              <a:buNone/>
              <a:defRPr sz="2400"/>
            </a:lvl3pPr>
            <a:lvl4pPr lvl="3" rtl="0">
              <a:lnSpc>
                <a:spcPct val="100000"/>
              </a:lnSpc>
              <a:spcBef>
                <a:spcPts val="0"/>
              </a:spcBef>
              <a:spcAft>
                <a:spcPts val="0"/>
              </a:spcAft>
              <a:buSzPts val="2400"/>
              <a:buNone/>
              <a:defRPr sz="2400"/>
            </a:lvl4pPr>
            <a:lvl5pPr lvl="4" rtl="0">
              <a:lnSpc>
                <a:spcPct val="100000"/>
              </a:lnSpc>
              <a:spcBef>
                <a:spcPts val="0"/>
              </a:spcBef>
              <a:spcAft>
                <a:spcPts val="0"/>
              </a:spcAft>
              <a:buSzPts val="2400"/>
              <a:buNone/>
              <a:defRPr sz="2400"/>
            </a:lvl5pPr>
            <a:lvl6pPr lvl="5" rtl="0">
              <a:lnSpc>
                <a:spcPct val="100000"/>
              </a:lnSpc>
              <a:spcBef>
                <a:spcPts val="0"/>
              </a:spcBef>
              <a:spcAft>
                <a:spcPts val="0"/>
              </a:spcAft>
              <a:buSzPts val="2400"/>
              <a:buNone/>
              <a:defRPr sz="2400"/>
            </a:lvl6pPr>
            <a:lvl7pPr lvl="6" rtl="0">
              <a:lnSpc>
                <a:spcPct val="100000"/>
              </a:lnSpc>
              <a:spcBef>
                <a:spcPts val="0"/>
              </a:spcBef>
              <a:spcAft>
                <a:spcPts val="0"/>
              </a:spcAft>
              <a:buSzPts val="2400"/>
              <a:buNone/>
              <a:defRPr sz="2400"/>
            </a:lvl7pPr>
            <a:lvl8pPr lvl="7" rtl="0">
              <a:lnSpc>
                <a:spcPct val="100000"/>
              </a:lnSpc>
              <a:spcBef>
                <a:spcPts val="0"/>
              </a:spcBef>
              <a:spcAft>
                <a:spcPts val="0"/>
              </a:spcAft>
              <a:buSzPts val="2400"/>
              <a:buNone/>
              <a:defRPr sz="2400"/>
            </a:lvl8pPr>
            <a:lvl9pPr lvl="8" rtl="0">
              <a:lnSpc>
                <a:spcPct val="100000"/>
              </a:lnSpc>
              <a:spcBef>
                <a:spcPts val="0"/>
              </a:spcBef>
              <a:spcAft>
                <a:spcPts val="0"/>
              </a:spcAft>
              <a:buSzPts val="2400"/>
              <a:buNone/>
              <a:defRPr sz="2400"/>
            </a:lvl9pPr>
          </a:lstStyle>
          <a:p>
            <a:endParaRPr/>
          </a:p>
        </p:txBody>
      </p:sp>
      <p:sp>
        <p:nvSpPr>
          <p:cNvPr id="77" name="Google Shape;77;p13"/>
          <p:cNvSpPr txBox="1">
            <a:spLocks noGrp="1"/>
          </p:cNvSpPr>
          <p:nvPr>
            <p:ph type="title" idx="7" hasCustomPrompt="1"/>
          </p:nvPr>
        </p:nvSpPr>
        <p:spPr>
          <a:xfrm>
            <a:off x="720000" y="3546225"/>
            <a:ext cx="637200" cy="3762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000"/>
              <a:buNone/>
              <a:defRPr sz="3000"/>
            </a:lvl1pPr>
            <a:lvl2pPr lvl="1" rtl="0">
              <a:spcBef>
                <a:spcPts val="0"/>
              </a:spcBef>
              <a:spcAft>
                <a:spcPts val="0"/>
              </a:spcAft>
              <a:buClr>
                <a:schemeClr val="lt1"/>
              </a:buClr>
              <a:buSzPts val="3000"/>
              <a:buFont typeface="Montserrat"/>
              <a:buNone/>
              <a:defRPr sz="3000">
                <a:solidFill>
                  <a:schemeClr val="lt1"/>
                </a:solidFill>
                <a:latin typeface="Montserrat"/>
                <a:ea typeface="Montserrat"/>
                <a:cs typeface="Montserrat"/>
                <a:sym typeface="Montserrat"/>
              </a:defRPr>
            </a:lvl2pPr>
            <a:lvl3pPr lvl="2" rtl="0">
              <a:spcBef>
                <a:spcPts val="0"/>
              </a:spcBef>
              <a:spcAft>
                <a:spcPts val="0"/>
              </a:spcAft>
              <a:buClr>
                <a:schemeClr val="lt1"/>
              </a:buClr>
              <a:buSzPts val="3000"/>
              <a:buFont typeface="Montserrat"/>
              <a:buNone/>
              <a:defRPr sz="3000">
                <a:solidFill>
                  <a:schemeClr val="lt1"/>
                </a:solidFill>
                <a:latin typeface="Montserrat"/>
                <a:ea typeface="Montserrat"/>
                <a:cs typeface="Montserrat"/>
                <a:sym typeface="Montserrat"/>
              </a:defRPr>
            </a:lvl3pPr>
            <a:lvl4pPr lvl="3" rtl="0">
              <a:spcBef>
                <a:spcPts val="0"/>
              </a:spcBef>
              <a:spcAft>
                <a:spcPts val="0"/>
              </a:spcAft>
              <a:buClr>
                <a:schemeClr val="lt1"/>
              </a:buClr>
              <a:buSzPts val="3000"/>
              <a:buFont typeface="Montserrat"/>
              <a:buNone/>
              <a:defRPr sz="3000">
                <a:solidFill>
                  <a:schemeClr val="lt1"/>
                </a:solidFill>
                <a:latin typeface="Montserrat"/>
                <a:ea typeface="Montserrat"/>
                <a:cs typeface="Montserrat"/>
                <a:sym typeface="Montserrat"/>
              </a:defRPr>
            </a:lvl4pPr>
            <a:lvl5pPr lvl="4" rtl="0">
              <a:spcBef>
                <a:spcPts val="0"/>
              </a:spcBef>
              <a:spcAft>
                <a:spcPts val="0"/>
              </a:spcAft>
              <a:buClr>
                <a:schemeClr val="lt1"/>
              </a:buClr>
              <a:buSzPts val="3000"/>
              <a:buFont typeface="Montserrat"/>
              <a:buNone/>
              <a:defRPr sz="3000">
                <a:solidFill>
                  <a:schemeClr val="lt1"/>
                </a:solidFill>
                <a:latin typeface="Montserrat"/>
                <a:ea typeface="Montserrat"/>
                <a:cs typeface="Montserrat"/>
                <a:sym typeface="Montserrat"/>
              </a:defRPr>
            </a:lvl5pPr>
            <a:lvl6pPr lvl="5" rtl="0">
              <a:spcBef>
                <a:spcPts val="0"/>
              </a:spcBef>
              <a:spcAft>
                <a:spcPts val="0"/>
              </a:spcAft>
              <a:buClr>
                <a:schemeClr val="lt1"/>
              </a:buClr>
              <a:buSzPts val="3000"/>
              <a:buFont typeface="Montserrat"/>
              <a:buNone/>
              <a:defRPr sz="3000">
                <a:solidFill>
                  <a:schemeClr val="lt1"/>
                </a:solidFill>
                <a:latin typeface="Montserrat"/>
                <a:ea typeface="Montserrat"/>
                <a:cs typeface="Montserrat"/>
                <a:sym typeface="Montserrat"/>
              </a:defRPr>
            </a:lvl6pPr>
            <a:lvl7pPr lvl="6" rtl="0">
              <a:spcBef>
                <a:spcPts val="0"/>
              </a:spcBef>
              <a:spcAft>
                <a:spcPts val="0"/>
              </a:spcAft>
              <a:buClr>
                <a:schemeClr val="lt1"/>
              </a:buClr>
              <a:buSzPts val="3000"/>
              <a:buFont typeface="Montserrat"/>
              <a:buNone/>
              <a:defRPr sz="3000">
                <a:solidFill>
                  <a:schemeClr val="lt1"/>
                </a:solidFill>
                <a:latin typeface="Montserrat"/>
                <a:ea typeface="Montserrat"/>
                <a:cs typeface="Montserrat"/>
                <a:sym typeface="Montserrat"/>
              </a:defRPr>
            </a:lvl7pPr>
            <a:lvl8pPr lvl="7" rtl="0">
              <a:spcBef>
                <a:spcPts val="0"/>
              </a:spcBef>
              <a:spcAft>
                <a:spcPts val="0"/>
              </a:spcAft>
              <a:buClr>
                <a:schemeClr val="lt1"/>
              </a:buClr>
              <a:buSzPts val="3000"/>
              <a:buFont typeface="Montserrat"/>
              <a:buNone/>
              <a:defRPr sz="3000">
                <a:solidFill>
                  <a:schemeClr val="lt1"/>
                </a:solidFill>
                <a:latin typeface="Montserrat"/>
                <a:ea typeface="Montserrat"/>
                <a:cs typeface="Montserrat"/>
                <a:sym typeface="Montserrat"/>
              </a:defRPr>
            </a:lvl8pPr>
            <a:lvl9pPr lvl="8" rtl="0">
              <a:spcBef>
                <a:spcPts val="0"/>
              </a:spcBef>
              <a:spcAft>
                <a:spcPts val="0"/>
              </a:spcAft>
              <a:buClr>
                <a:schemeClr val="lt1"/>
              </a:buClr>
              <a:buSzPts val="3000"/>
              <a:buFont typeface="Montserrat"/>
              <a:buNone/>
              <a:defRPr sz="3000">
                <a:solidFill>
                  <a:schemeClr val="lt1"/>
                </a:solidFill>
                <a:latin typeface="Montserrat"/>
                <a:ea typeface="Montserrat"/>
                <a:cs typeface="Montserrat"/>
                <a:sym typeface="Montserrat"/>
              </a:defRPr>
            </a:lvl9pPr>
          </a:lstStyle>
          <a:p>
            <a:r>
              <a:t>xx%</a:t>
            </a:r>
          </a:p>
        </p:txBody>
      </p:sp>
      <p:sp>
        <p:nvSpPr>
          <p:cNvPr id="78" name="Google Shape;78;p13"/>
          <p:cNvSpPr txBox="1">
            <a:spLocks noGrp="1"/>
          </p:cNvSpPr>
          <p:nvPr>
            <p:ph type="subTitle" idx="8"/>
          </p:nvPr>
        </p:nvSpPr>
        <p:spPr>
          <a:xfrm>
            <a:off x="1357050" y="4087625"/>
            <a:ext cx="3135600" cy="3762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9" name="Google Shape;79;p13"/>
          <p:cNvSpPr txBox="1">
            <a:spLocks noGrp="1"/>
          </p:cNvSpPr>
          <p:nvPr>
            <p:ph type="subTitle" idx="9"/>
          </p:nvPr>
        </p:nvSpPr>
        <p:spPr>
          <a:xfrm>
            <a:off x="1356923" y="3546225"/>
            <a:ext cx="3135600" cy="3762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SzPts val="2400"/>
              <a:buNone/>
              <a:defRPr sz="2000"/>
            </a:lvl1pPr>
            <a:lvl2pPr lvl="1" rtl="0">
              <a:lnSpc>
                <a:spcPct val="100000"/>
              </a:lnSpc>
              <a:spcBef>
                <a:spcPts val="0"/>
              </a:spcBef>
              <a:spcAft>
                <a:spcPts val="0"/>
              </a:spcAft>
              <a:buSzPts val="2400"/>
              <a:buNone/>
              <a:defRPr sz="2400"/>
            </a:lvl2pPr>
            <a:lvl3pPr lvl="2" rtl="0">
              <a:lnSpc>
                <a:spcPct val="100000"/>
              </a:lnSpc>
              <a:spcBef>
                <a:spcPts val="0"/>
              </a:spcBef>
              <a:spcAft>
                <a:spcPts val="0"/>
              </a:spcAft>
              <a:buSzPts val="2400"/>
              <a:buNone/>
              <a:defRPr sz="2400"/>
            </a:lvl3pPr>
            <a:lvl4pPr lvl="3" rtl="0">
              <a:lnSpc>
                <a:spcPct val="100000"/>
              </a:lnSpc>
              <a:spcBef>
                <a:spcPts val="0"/>
              </a:spcBef>
              <a:spcAft>
                <a:spcPts val="0"/>
              </a:spcAft>
              <a:buSzPts val="2400"/>
              <a:buNone/>
              <a:defRPr sz="2400"/>
            </a:lvl4pPr>
            <a:lvl5pPr lvl="4" rtl="0">
              <a:lnSpc>
                <a:spcPct val="100000"/>
              </a:lnSpc>
              <a:spcBef>
                <a:spcPts val="0"/>
              </a:spcBef>
              <a:spcAft>
                <a:spcPts val="0"/>
              </a:spcAft>
              <a:buSzPts val="2400"/>
              <a:buNone/>
              <a:defRPr sz="2400"/>
            </a:lvl5pPr>
            <a:lvl6pPr lvl="5" rtl="0">
              <a:lnSpc>
                <a:spcPct val="100000"/>
              </a:lnSpc>
              <a:spcBef>
                <a:spcPts val="0"/>
              </a:spcBef>
              <a:spcAft>
                <a:spcPts val="0"/>
              </a:spcAft>
              <a:buSzPts val="2400"/>
              <a:buNone/>
              <a:defRPr sz="2400"/>
            </a:lvl6pPr>
            <a:lvl7pPr lvl="6" rtl="0">
              <a:lnSpc>
                <a:spcPct val="100000"/>
              </a:lnSpc>
              <a:spcBef>
                <a:spcPts val="0"/>
              </a:spcBef>
              <a:spcAft>
                <a:spcPts val="0"/>
              </a:spcAft>
              <a:buSzPts val="2400"/>
              <a:buNone/>
              <a:defRPr sz="2400"/>
            </a:lvl7pPr>
            <a:lvl8pPr lvl="7" rtl="0">
              <a:lnSpc>
                <a:spcPct val="100000"/>
              </a:lnSpc>
              <a:spcBef>
                <a:spcPts val="0"/>
              </a:spcBef>
              <a:spcAft>
                <a:spcPts val="0"/>
              </a:spcAft>
              <a:buSzPts val="2400"/>
              <a:buNone/>
              <a:defRPr sz="2400"/>
            </a:lvl8pPr>
            <a:lvl9pPr lvl="8" rtl="0">
              <a:lnSpc>
                <a:spcPct val="100000"/>
              </a:lnSpc>
              <a:spcBef>
                <a:spcPts val="0"/>
              </a:spcBef>
              <a:spcAft>
                <a:spcPts val="0"/>
              </a:spcAft>
              <a:buSzPts val="2400"/>
              <a:buNone/>
              <a:defRPr sz="2400"/>
            </a:lvl9pPr>
          </a:lstStyle>
          <a:p>
            <a:endParaRPr/>
          </a:p>
        </p:txBody>
      </p:sp>
      <p:sp>
        <p:nvSpPr>
          <p:cNvPr id="80" name="Google Shape;80;p13"/>
          <p:cNvSpPr txBox="1">
            <a:spLocks noGrp="1"/>
          </p:cNvSpPr>
          <p:nvPr>
            <p:ph type="title" idx="13" hasCustomPrompt="1"/>
          </p:nvPr>
        </p:nvSpPr>
        <p:spPr>
          <a:xfrm>
            <a:off x="4651350" y="1299625"/>
            <a:ext cx="637200" cy="3762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000"/>
              <a:buNone/>
              <a:defRPr sz="3000"/>
            </a:lvl1pPr>
            <a:lvl2pPr lvl="1" rtl="0">
              <a:spcBef>
                <a:spcPts val="0"/>
              </a:spcBef>
              <a:spcAft>
                <a:spcPts val="0"/>
              </a:spcAft>
              <a:buClr>
                <a:schemeClr val="lt1"/>
              </a:buClr>
              <a:buSzPts val="3000"/>
              <a:buFont typeface="Montserrat"/>
              <a:buNone/>
              <a:defRPr sz="3000">
                <a:solidFill>
                  <a:schemeClr val="lt1"/>
                </a:solidFill>
                <a:latin typeface="Montserrat"/>
                <a:ea typeface="Montserrat"/>
                <a:cs typeface="Montserrat"/>
                <a:sym typeface="Montserrat"/>
              </a:defRPr>
            </a:lvl2pPr>
            <a:lvl3pPr lvl="2" rtl="0">
              <a:spcBef>
                <a:spcPts val="0"/>
              </a:spcBef>
              <a:spcAft>
                <a:spcPts val="0"/>
              </a:spcAft>
              <a:buClr>
                <a:schemeClr val="lt1"/>
              </a:buClr>
              <a:buSzPts val="3000"/>
              <a:buFont typeface="Montserrat"/>
              <a:buNone/>
              <a:defRPr sz="3000">
                <a:solidFill>
                  <a:schemeClr val="lt1"/>
                </a:solidFill>
                <a:latin typeface="Montserrat"/>
                <a:ea typeface="Montserrat"/>
                <a:cs typeface="Montserrat"/>
                <a:sym typeface="Montserrat"/>
              </a:defRPr>
            </a:lvl3pPr>
            <a:lvl4pPr lvl="3" rtl="0">
              <a:spcBef>
                <a:spcPts val="0"/>
              </a:spcBef>
              <a:spcAft>
                <a:spcPts val="0"/>
              </a:spcAft>
              <a:buClr>
                <a:schemeClr val="lt1"/>
              </a:buClr>
              <a:buSzPts val="3000"/>
              <a:buFont typeface="Montserrat"/>
              <a:buNone/>
              <a:defRPr sz="3000">
                <a:solidFill>
                  <a:schemeClr val="lt1"/>
                </a:solidFill>
                <a:latin typeface="Montserrat"/>
                <a:ea typeface="Montserrat"/>
                <a:cs typeface="Montserrat"/>
                <a:sym typeface="Montserrat"/>
              </a:defRPr>
            </a:lvl4pPr>
            <a:lvl5pPr lvl="4" rtl="0">
              <a:spcBef>
                <a:spcPts val="0"/>
              </a:spcBef>
              <a:spcAft>
                <a:spcPts val="0"/>
              </a:spcAft>
              <a:buClr>
                <a:schemeClr val="lt1"/>
              </a:buClr>
              <a:buSzPts val="3000"/>
              <a:buFont typeface="Montserrat"/>
              <a:buNone/>
              <a:defRPr sz="3000">
                <a:solidFill>
                  <a:schemeClr val="lt1"/>
                </a:solidFill>
                <a:latin typeface="Montserrat"/>
                <a:ea typeface="Montserrat"/>
                <a:cs typeface="Montserrat"/>
                <a:sym typeface="Montserrat"/>
              </a:defRPr>
            </a:lvl5pPr>
            <a:lvl6pPr lvl="5" rtl="0">
              <a:spcBef>
                <a:spcPts val="0"/>
              </a:spcBef>
              <a:spcAft>
                <a:spcPts val="0"/>
              </a:spcAft>
              <a:buClr>
                <a:schemeClr val="lt1"/>
              </a:buClr>
              <a:buSzPts val="3000"/>
              <a:buFont typeface="Montserrat"/>
              <a:buNone/>
              <a:defRPr sz="3000">
                <a:solidFill>
                  <a:schemeClr val="lt1"/>
                </a:solidFill>
                <a:latin typeface="Montserrat"/>
                <a:ea typeface="Montserrat"/>
                <a:cs typeface="Montserrat"/>
                <a:sym typeface="Montserrat"/>
              </a:defRPr>
            </a:lvl6pPr>
            <a:lvl7pPr lvl="6" rtl="0">
              <a:spcBef>
                <a:spcPts val="0"/>
              </a:spcBef>
              <a:spcAft>
                <a:spcPts val="0"/>
              </a:spcAft>
              <a:buClr>
                <a:schemeClr val="lt1"/>
              </a:buClr>
              <a:buSzPts val="3000"/>
              <a:buFont typeface="Montserrat"/>
              <a:buNone/>
              <a:defRPr sz="3000">
                <a:solidFill>
                  <a:schemeClr val="lt1"/>
                </a:solidFill>
                <a:latin typeface="Montserrat"/>
                <a:ea typeface="Montserrat"/>
                <a:cs typeface="Montserrat"/>
                <a:sym typeface="Montserrat"/>
              </a:defRPr>
            </a:lvl7pPr>
            <a:lvl8pPr lvl="7" rtl="0">
              <a:spcBef>
                <a:spcPts val="0"/>
              </a:spcBef>
              <a:spcAft>
                <a:spcPts val="0"/>
              </a:spcAft>
              <a:buClr>
                <a:schemeClr val="lt1"/>
              </a:buClr>
              <a:buSzPts val="3000"/>
              <a:buFont typeface="Montserrat"/>
              <a:buNone/>
              <a:defRPr sz="3000">
                <a:solidFill>
                  <a:schemeClr val="lt1"/>
                </a:solidFill>
                <a:latin typeface="Montserrat"/>
                <a:ea typeface="Montserrat"/>
                <a:cs typeface="Montserrat"/>
                <a:sym typeface="Montserrat"/>
              </a:defRPr>
            </a:lvl8pPr>
            <a:lvl9pPr lvl="8" rtl="0">
              <a:spcBef>
                <a:spcPts val="0"/>
              </a:spcBef>
              <a:spcAft>
                <a:spcPts val="0"/>
              </a:spcAft>
              <a:buClr>
                <a:schemeClr val="lt1"/>
              </a:buClr>
              <a:buSzPts val="3000"/>
              <a:buFont typeface="Montserrat"/>
              <a:buNone/>
              <a:defRPr sz="3000">
                <a:solidFill>
                  <a:schemeClr val="lt1"/>
                </a:solidFill>
                <a:latin typeface="Montserrat"/>
                <a:ea typeface="Montserrat"/>
                <a:cs typeface="Montserrat"/>
                <a:sym typeface="Montserrat"/>
              </a:defRPr>
            </a:lvl9pPr>
          </a:lstStyle>
          <a:p>
            <a:r>
              <a:t>xx%</a:t>
            </a:r>
          </a:p>
        </p:txBody>
      </p:sp>
      <p:sp>
        <p:nvSpPr>
          <p:cNvPr id="81" name="Google Shape;81;p13"/>
          <p:cNvSpPr txBox="1">
            <a:spLocks noGrp="1"/>
          </p:cNvSpPr>
          <p:nvPr>
            <p:ph type="subTitle" idx="14"/>
          </p:nvPr>
        </p:nvSpPr>
        <p:spPr>
          <a:xfrm>
            <a:off x="5288400" y="1841025"/>
            <a:ext cx="3135600" cy="3762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82" name="Google Shape;82;p13"/>
          <p:cNvSpPr txBox="1">
            <a:spLocks noGrp="1"/>
          </p:cNvSpPr>
          <p:nvPr>
            <p:ph type="subTitle" idx="15"/>
          </p:nvPr>
        </p:nvSpPr>
        <p:spPr>
          <a:xfrm>
            <a:off x="5288273" y="1299625"/>
            <a:ext cx="3135600" cy="3762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SzPts val="2400"/>
              <a:buNone/>
              <a:defRPr sz="2000"/>
            </a:lvl1pPr>
            <a:lvl2pPr lvl="1" rtl="0">
              <a:lnSpc>
                <a:spcPct val="100000"/>
              </a:lnSpc>
              <a:spcBef>
                <a:spcPts val="0"/>
              </a:spcBef>
              <a:spcAft>
                <a:spcPts val="0"/>
              </a:spcAft>
              <a:buSzPts val="2400"/>
              <a:buNone/>
              <a:defRPr sz="2400"/>
            </a:lvl2pPr>
            <a:lvl3pPr lvl="2" rtl="0">
              <a:lnSpc>
                <a:spcPct val="100000"/>
              </a:lnSpc>
              <a:spcBef>
                <a:spcPts val="0"/>
              </a:spcBef>
              <a:spcAft>
                <a:spcPts val="0"/>
              </a:spcAft>
              <a:buSzPts val="2400"/>
              <a:buNone/>
              <a:defRPr sz="2400"/>
            </a:lvl3pPr>
            <a:lvl4pPr lvl="3" rtl="0">
              <a:lnSpc>
                <a:spcPct val="100000"/>
              </a:lnSpc>
              <a:spcBef>
                <a:spcPts val="0"/>
              </a:spcBef>
              <a:spcAft>
                <a:spcPts val="0"/>
              </a:spcAft>
              <a:buSzPts val="2400"/>
              <a:buNone/>
              <a:defRPr sz="2400"/>
            </a:lvl4pPr>
            <a:lvl5pPr lvl="4" rtl="0">
              <a:lnSpc>
                <a:spcPct val="100000"/>
              </a:lnSpc>
              <a:spcBef>
                <a:spcPts val="0"/>
              </a:spcBef>
              <a:spcAft>
                <a:spcPts val="0"/>
              </a:spcAft>
              <a:buSzPts val="2400"/>
              <a:buNone/>
              <a:defRPr sz="2400"/>
            </a:lvl5pPr>
            <a:lvl6pPr lvl="5" rtl="0">
              <a:lnSpc>
                <a:spcPct val="100000"/>
              </a:lnSpc>
              <a:spcBef>
                <a:spcPts val="0"/>
              </a:spcBef>
              <a:spcAft>
                <a:spcPts val="0"/>
              </a:spcAft>
              <a:buSzPts val="2400"/>
              <a:buNone/>
              <a:defRPr sz="2400"/>
            </a:lvl6pPr>
            <a:lvl7pPr lvl="6" rtl="0">
              <a:lnSpc>
                <a:spcPct val="100000"/>
              </a:lnSpc>
              <a:spcBef>
                <a:spcPts val="0"/>
              </a:spcBef>
              <a:spcAft>
                <a:spcPts val="0"/>
              </a:spcAft>
              <a:buSzPts val="2400"/>
              <a:buNone/>
              <a:defRPr sz="2400"/>
            </a:lvl7pPr>
            <a:lvl8pPr lvl="7" rtl="0">
              <a:lnSpc>
                <a:spcPct val="100000"/>
              </a:lnSpc>
              <a:spcBef>
                <a:spcPts val="0"/>
              </a:spcBef>
              <a:spcAft>
                <a:spcPts val="0"/>
              </a:spcAft>
              <a:buSzPts val="2400"/>
              <a:buNone/>
              <a:defRPr sz="2400"/>
            </a:lvl8pPr>
            <a:lvl9pPr lvl="8" rtl="0">
              <a:lnSpc>
                <a:spcPct val="100000"/>
              </a:lnSpc>
              <a:spcBef>
                <a:spcPts val="0"/>
              </a:spcBef>
              <a:spcAft>
                <a:spcPts val="0"/>
              </a:spcAft>
              <a:buSzPts val="2400"/>
              <a:buNone/>
              <a:defRPr sz="2400"/>
            </a:lvl9pPr>
          </a:lstStyle>
          <a:p>
            <a:endParaRPr/>
          </a:p>
        </p:txBody>
      </p:sp>
      <p:sp>
        <p:nvSpPr>
          <p:cNvPr id="83" name="Google Shape;83;p13"/>
          <p:cNvSpPr txBox="1">
            <a:spLocks noGrp="1"/>
          </p:cNvSpPr>
          <p:nvPr>
            <p:ph type="title" idx="16" hasCustomPrompt="1"/>
          </p:nvPr>
        </p:nvSpPr>
        <p:spPr>
          <a:xfrm>
            <a:off x="4651350" y="2422925"/>
            <a:ext cx="637200" cy="3762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000"/>
              <a:buNone/>
              <a:defRPr sz="3000"/>
            </a:lvl1pPr>
            <a:lvl2pPr lvl="1" rtl="0">
              <a:spcBef>
                <a:spcPts val="0"/>
              </a:spcBef>
              <a:spcAft>
                <a:spcPts val="0"/>
              </a:spcAft>
              <a:buClr>
                <a:schemeClr val="lt1"/>
              </a:buClr>
              <a:buSzPts val="3000"/>
              <a:buFont typeface="Montserrat"/>
              <a:buNone/>
              <a:defRPr sz="3000">
                <a:solidFill>
                  <a:schemeClr val="lt1"/>
                </a:solidFill>
                <a:latin typeface="Montserrat"/>
                <a:ea typeface="Montserrat"/>
                <a:cs typeface="Montserrat"/>
                <a:sym typeface="Montserrat"/>
              </a:defRPr>
            </a:lvl2pPr>
            <a:lvl3pPr lvl="2" rtl="0">
              <a:spcBef>
                <a:spcPts val="0"/>
              </a:spcBef>
              <a:spcAft>
                <a:spcPts val="0"/>
              </a:spcAft>
              <a:buClr>
                <a:schemeClr val="lt1"/>
              </a:buClr>
              <a:buSzPts val="3000"/>
              <a:buFont typeface="Montserrat"/>
              <a:buNone/>
              <a:defRPr sz="3000">
                <a:solidFill>
                  <a:schemeClr val="lt1"/>
                </a:solidFill>
                <a:latin typeface="Montserrat"/>
                <a:ea typeface="Montserrat"/>
                <a:cs typeface="Montserrat"/>
                <a:sym typeface="Montserrat"/>
              </a:defRPr>
            </a:lvl3pPr>
            <a:lvl4pPr lvl="3" rtl="0">
              <a:spcBef>
                <a:spcPts val="0"/>
              </a:spcBef>
              <a:spcAft>
                <a:spcPts val="0"/>
              </a:spcAft>
              <a:buClr>
                <a:schemeClr val="lt1"/>
              </a:buClr>
              <a:buSzPts val="3000"/>
              <a:buFont typeface="Montserrat"/>
              <a:buNone/>
              <a:defRPr sz="3000">
                <a:solidFill>
                  <a:schemeClr val="lt1"/>
                </a:solidFill>
                <a:latin typeface="Montserrat"/>
                <a:ea typeface="Montserrat"/>
                <a:cs typeface="Montserrat"/>
                <a:sym typeface="Montserrat"/>
              </a:defRPr>
            </a:lvl4pPr>
            <a:lvl5pPr lvl="4" rtl="0">
              <a:spcBef>
                <a:spcPts val="0"/>
              </a:spcBef>
              <a:spcAft>
                <a:spcPts val="0"/>
              </a:spcAft>
              <a:buClr>
                <a:schemeClr val="lt1"/>
              </a:buClr>
              <a:buSzPts val="3000"/>
              <a:buFont typeface="Montserrat"/>
              <a:buNone/>
              <a:defRPr sz="3000">
                <a:solidFill>
                  <a:schemeClr val="lt1"/>
                </a:solidFill>
                <a:latin typeface="Montserrat"/>
                <a:ea typeface="Montserrat"/>
                <a:cs typeface="Montserrat"/>
                <a:sym typeface="Montserrat"/>
              </a:defRPr>
            </a:lvl5pPr>
            <a:lvl6pPr lvl="5" rtl="0">
              <a:spcBef>
                <a:spcPts val="0"/>
              </a:spcBef>
              <a:spcAft>
                <a:spcPts val="0"/>
              </a:spcAft>
              <a:buClr>
                <a:schemeClr val="lt1"/>
              </a:buClr>
              <a:buSzPts val="3000"/>
              <a:buFont typeface="Montserrat"/>
              <a:buNone/>
              <a:defRPr sz="3000">
                <a:solidFill>
                  <a:schemeClr val="lt1"/>
                </a:solidFill>
                <a:latin typeface="Montserrat"/>
                <a:ea typeface="Montserrat"/>
                <a:cs typeface="Montserrat"/>
                <a:sym typeface="Montserrat"/>
              </a:defRPr>
            </a:lvl6pPr>
            <a:lvl7pPr lvl="6" rtl="0">
              <a:spcBef>
                <a:spcPts val="0"/>
              </a:spcBef>
              <a:spcAft>
                <a:spcPts val="0"/>
              </a:spcAft>
              <a:buClr>
                <a:schemeClr val="lt1"/>
              </a:buClr>
              <a:buSzPts val="3000"/>
              <a:buFont typeface="Montserrat"/>
              <a:buNone/>
              <a:defRPr sz="3000">
                <a:solidFill>
                  <a:schemeClr val="lt1"/>
                </a:solidFill>
                <a:latin typeface="Montserrat"/>
                <a:ea typeface="Montserrat"/>
                <a:cs typeface="Montserrat"/>
                <a:sym typeface="Montserrat"/>
              </a:defRPr>
            </a:lvl7pPr>
            <a:lvl8pPr lvl="7" rtl="0">
              <a:spcBef>
                <a:spcPts val="0"/>
              </a:spcBef>
              <a:spcAft>
                <a:spcPts val="0"/>
              </a:spcAft>
              <a:buClr>
                <a:schemeClr val="lt1"/>
              </a:buClr>
              <a:buSzPts val="3000"/>
              <a:buFont typeface="Montserrat"/>
              <a:buNone/>
              <a:defRPr sz="3000">
                <a:solidFill>
                  <a:schemeClr val="lt1"/>
                </a:solidFill>
                <a:latin typeface="Montserrat"/>
                <a:ea typeface="Montserrat"/>
                <a:cs typeface="Montserrat"/>
                <a:sym typeface="Montserrat"/>
              </a:defRPr>
            </a:lvl8pPr>
            <a:lvl9pPr lvl="8" rtl="0">
              <a:spcBef>
                <a:spcPts val="0"/>
              </a:spcBef>
              <a:spcAft>
                <a:spcPts val="0"/>
              </a:spcAft>
              <a:buClr>
                <a:schemeClr val="lt1"/>
              </a:buClr>
              <a:buSzPts val="3000"/>
              <a:buFont typeface="Montserrat"/>
              <a:buNone/>
              <a:defRPr sz="3000">
                <a:solidFill>
                  <a:schemeClr val="lt1"/>
                </a:solidFill>
                <a:latin typeface="Montserrat"/>
                <a:ea typeface="Montserrat"/>
                <a:cs typeface="Montserrat"/>
                <a:sym typeface="Montserrat"/>
              </a:defRPr>
            </a:lvl9pPr>
          </a:lstStyle>
          <a:p>
            <a:r>
              <a:t>xx%</a:t>
            </a:r>
          </a:p>
        </p:txBody>
      </p:sp>
      <p:sp>
        <p:nvSpPr>
          <p:cNvPr id="84" name="Google Shape;84;p13"/>
          <p:cNvSpPr txBox="1">
            <a:spLocks noGrp="1"/>
          </p:cNvSpPr>
          <p:nvPr>
            <p:ph type="subTitle" idx="17"/>
          </p:nvPr>
        </p:nvSpPr>
        <p:spPr>
          <a:xfrm>
            <a:off x="5288400" y="2964325"/>
            <a:ext cx="3135600" cy="3762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85" name="Google Shape;85;p13"/>
          <p:cNvSpPr txBox="1">
            <a:spLocks noGrp="1"/>
          </p:cNvSpPr>
          <p:nvPr>
            <p:ph type="subTitle" idx="18"/>
          </p:nvPr>
        </p:nvSpPr>
        <p:spPr>
          <a:xfrm>
            <a:off x="5288273" y="2422925"/>
            <a:ext cx="3135600" cy="3762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SzPts val="2400"/>
              <a:buNone/>
              <a:defRPr sz="2000"/>
            </a:lvl1pPr>
            <a:lvl2pPr lvl="1" rtl="0">
              <a:lnSpc>
                <a:spcPct val="100000"/>
              </a:lnSpc>
              <a:spcBef>
                <a:spcPts val="0"/>
              </a:spcBef>
              <a:spcAft>
                <a:spcPts val="0"/>
              </a:spcAft>
              <a:buSzPts val="2400"/>
              <a:buNone/>
              <a:defRPr sz="2400"/>
            </a:lvl2pPr>
            <a:lvl3pPr lvl="2" rtl="0">
              <a:lnSpc>
                <a:spcPct val="100000"/>
              </a:lnSpc>
              <a:spcBef>
                <a:spcPts val="0"/>
              </a:spcBef>
              <a:spcAft>
                <a:spcPts val="0"/>
              </a:spcAft>
              <a:buSzPts val="2400"/>
              <a:buNone/>
              <a:defRPr sz="2400"/>
            </a:lvl3pPr>
            <a:lvl4pPr lvl="3" rtl="0">
              <a:lnSpc>
                <a:spcPct val="100000"/>
              </a:lnSpc>
              <a:spcBef>
                <a:spcPts val="0"/>
              </a:spcBef>
              <a:spcAft>
                <a:spcPts val="0"/>
              </a:spcAft>
              <a:buSzPts val="2400"/>
              <a:buNone/>
              <a:defRPr sz="2400"/>
            </a:lvl4pPr>
            <a:lvl5pPr lvl="4" rtl="0">
              <a:lnSpc>
                <a:spcPct val="100000"/>
              </a:lnSpc>
              <a:spcBef>
                <a:spcPts val="0"/>
              </a:spcBef>
              <a:spcAft>
                <a:spcPts val="0"/>
              </a:spcAft>
              <a:buSzPts val="2400"/>
              <a:buNone/>
              <a:defRPr sz="2400"/>
            </a:lvl5pPr>
            <a:lvl6pPr lvl="5" rtl="0">
              <a:lnSpc>
                <a:spcPct val="100000"/>
              </a:lnSpc>
              <a:spcBef>
                <a:spcPts val="0"/>
              </a:spcBef>
              <a:spcAft>
                <a:spcPts val="0"/>
              </a:spcAft>
              <a:buSzPts val="2400"/>
              <a:buNone/>
              <a:defRPr sz="2400"/>
            </a:lvl6pPr>
            <a:lvl7pPr lvl="6" rtl="0">
              <a:lnSpc>
                <a:spcPct val="100000"/>
              </a:lnSpc>
              <a:spcBef>
                <a:spcPts val="0"/>
              </a:spcBef>
              <a:spcAft>
                <a:spcPts val="0"/>
              </a:spcAft>
              <a:buSzPts val="2400"/>
              <a:buNone/>
              <a:defRPr sz="2400"/>
            </a:lvl7pPr>
            <a:lvl8pPr lvl="7" rtl="0">
              <a:lnSpc>
                <a:spcPct val="100000"/>
              </a:lnSpc>
              <a:spcBef>
                <a:spcPts val="0"/>
              </a:spcBef>
              <a:spcAft>
                <a:spcPts val="0"/>
              </a:spcAft>
              <a:buSzPts val="2400"/>
              <a:buNone/>
              <a:defRPr sz="2400"/>
            </a:lvl8pPr>
            <a:lvl9pPr lvl="8" rtl="0">
              <a:lnSpc>
                <a:spcPct val="100000"/>
              </a:lnSpc>
              <a:spcBef>
                <a:spcPts val="0"/>
              </a:spcBef>
              <a:spcAft>
                <a:spcPts val="0"/>
              </a:spcAft>
              <a:buSzPts val="2400"/>
              <a:buNone/>
              <a:defRPr sz="2400"/>
            </a:lvl9pPr>
          </a:lstStyle>
          <a:p>
            <a:endParaRPr/>
          </a:p>
        </p:txBody>
      </p:sp>
      <p:sp>
        <p:nvSpPr>
          <p:cNvPr id="86" name="Google Shape;86;p13"/>
          <p:cNvSpPr txBox="1">
            <a:spLocks noGrp="1"/>
          </p:cNvSpPr>
          <p:nvPr>
            <p:ph type="title" idx="19" hasCustomPrompt="1"/>
          </p:nvPr>
        </p:nvSpPr>
        <p:spPr>
          <a:xfrm>
            <a:off x="4651350" y="3546225"/>
            <a:ext cx="637200" cy="3762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000"/>
              <a:buNone/>
              <a:defRPr sz="3000"/>
            </a:lvl1pPr>
            <a:lvl2pPr lvl="1" rtl="0">
              <a:spcBef>
                <a:spcPts val="0"/>
              </a:spcBef>
              <a:spcAft>
                <a:spcPts val="0"/>
              </a:spcAft>
              <a:buClr>
                <a:schemeClr val="lt1"/>
              </a:buClr>
              <a:buSzPts val="3000"/>
              <a:buFont typeface="Montserrat"/>
              <a:buNone/>
              <a:defRPr sz="3000">
                <a:solidFill>
                  <a:schemeClr val="lt1"/>
                </a:solidFill>
                <a:latin typeface="Montserrat"/>
                <a:ea typeface="Montserrat"/>
                <a:cs typeface="Montserrat"/>
                <a:sym typeface="Montserrat"/>
              </a:defRPr>
            </a:lvl2pPr>
            <a:lvl3pPr lvl="2" rtl="0">
              <a:spcBef>
                <a:spcPts val="0"/>
              </a:spcBef>
              <a:spcAft>
                <a:spcPts val="0"/>
              </a:spcAft>
              <a:buClr>
                <a:schemeClr val="lt1"/>
              </a:buClr>
              <a:buSzPts val="3000"/>
              <a:buFont typeface="Montserrat"/>
              <a:buNone/>
              <a:defRPr sz="3000">
                <a:solidFill>
                  <a:schemeClr val="lt1"/>
                </a:solidFill>
                <a:latin typeface="Montserrat"/>
                <a:ea typeface="Montserrat"/>
                <a:cs typeface="Montserrat"/>
                <a:sym typeface="Montserrat"/>
              </a:defRPr>
            </a:lvl3pPr>
            <a:lvl4pPr lvl="3" rtl="0">
              <a:spcBef>
                <a:spcPts val="0"/>
              </a:spcBef>
              <a:spcAft>
                <a:spcPts val="0"/>
              </a:spcAft>
              <a:buClr>
                <a:schemeClr val="lt1"/>
              </a:buClr>
              <a:buSzPts val="3000"/>
              <a:buFont typeface="Montserrat"/>
              <a:buNone/>
              <a:defRPr sz="3000">
                <a:solidFill>
                  <a:schemeClr val="lt1"/>
                </a:solidFill>
                <a:latin typeface="Montserrat"/>
                <a:ea typeface="Montserrat"/>
                <a:cs typeface="Montserrat"/>
                <a:sym typeface="Montserrat"/>
              </a:defRPr>
            </a:lvl4pPr>
            <a:lvl5pPr lvl="4" rtl="0">
              <a:spcBef>
                <a:spcPts val="0"/>
              </a:spcBef>
              <a:spcAft>
                <a:spcPts val="0"/>
              </a:spcAft>
              <a:buClr>
                <a:schemeClr val="lt1"/>
              </a:buClr>
              <a:buSzPts val="3000"/>
              <a:buFont typeface="Montserrat"/>
              <a:buNone/>
              <a:defRPr sz="3000">
                <a:solidFill>
                  <a:schemeClr val="lt1"/>
                </a:solidFill>
                <a:latin typeface="Montserrat"/>
                <a:ea typeface="Montserrat"/>
                <a:cs typeface="Montserrat"/>
                <a:sym typeface="Montserrat"/>
              </a:defRPr>
            </a:lvl5pPr>
            <a:lvl6pPr lvl="5" rtl="0">
              <a:spcBef>
                <a:spcPts val="0"/>
              </a:spcBef>
              <a:spcAft>
                <a:spcPts val="0"/>
              </a:spcAft>
              <a:buClr>
                <a:schemeClr val="lt1"/>
              </a:buClr>
              <a:buSzPts val="3000"/>
              <a:buFont typeface="Montserrat"/>
              <a:buNone/>
              <a:defRPr sz="3000">
                <a:solidFill>
                  <a:schemeClr val="lt1"/>
                </a:solidFill>
                <a:latin typeface="Montserrat"/>
                <a:ea typeface="Montserrat"/>
                <a:cs typeface="Montserrat"/>
                <a:sym typeface="Montserrat"/>
              </a:defRPr>
            </a:lvl6pPr>
            <a:lvl7pPr lvl="6" rtl="0">
              <a:spcBef>
                <a:spcPts val="0"/>
              </a:spcBef>
              <a:spcAft>
                <a:spcPts val="0"/>
              </a:spcAft>
              <a:buClr>
                <a:schemeClr val="lt1"/>
              </a:buClr>
              <a:buSzPts val="3000"/>
              <a:buFont typeface="Montserrat"/>
              <a:buNone/>
              <a:defRPr sz="3000">
                <a:solidFill>
                  <a:schemeClr val="lt1"/>
                </a:solidFill>
                <a:latin typeface="Montserrat"/>
                <a:ea typeface="Montserrat"/>
                <a:cs typeface="Montserrat"/>
                <a:sym typeface="Montserrat"/>
              </a:defRPr>
            </a:lvl7pPr>
            <a:lvl8pPr lvl="7" rtl="0">
              <a:spcBef>
                <a:spcPts val="0"/>
              </a:spcBef>
              <a:spcAft>
                <a:spcPts val="0"/>
              </a:spcAft>
              <a:buClr>
                <a:schemeClr val="lt1"/>
              </a:buClr>
              <a:buSzPts val="3000"/>
              <a:buFont typeface="Montserrat"/>
              <a:buNone/>
              <a:defRPr sz="3000">
                <a:solidFill>
                  <a:schemeClr val="lt1"/>
                </a:solidFill>
                <a:latin typeface="Montserrat"/>
                <a:ea typeface="Montserrat"/>
                <a:cs typeface="Montserrat"/>
                <a:sym typeface="Montserrat"/>
              </a:defRPr>
            </a:lvl8pPr>
            <a:lvl9pPr lvl="8" rtl="0">
              <a:spcBef>
                <a:spcPts val="0"/>
              </a:spcBef>
              <a:spcAft>
                <a:spcPts val="0"/>
              </a:spcAft>
              <a:buClr>
                <a:schemeClr val="lt1"/>
              </a:buClr>
              <a:buSzPts val="3000"/>
              <a:buFont typeface="Montserrat"/>
              <a:buNone/>
              <a:defRPr sz="3000">
                <a:solidFill>
                  <a:schemeClr val="lt1"/>
                </a:solidFill>
                <a:latin typeface="Montserrat"/>
                <a:ea typeface="Montserrat"/>
                <a:cs typeface="Montserrat"/>
                <a:sym typeface="Montserrat"/>
              </a:defRPr>
            </a:lvl9pPr>
          </a:lstStyle>
          <a:p>
            <a:r>
              <a:t>xx%</a:t>
            </a:r>
          </a:p>
        </p:txBody>
      </p:sp>
      <p:sp>
        <p:nvSpPr>
          <p:cNvPr id="87" name="Google Shape;87;p13"/>
          <p:cNvSpPr txBox="1">
            <a:spLocks noGrp="1"/>
          </p:cNvSpPr>
          <p:nvPr>
            <p:ph type="subTitle" idx="20"/>
          </p:nvPr>
        </p:nvSpPr>
        <p:spPr>
          <a:xfrm>
            <a:off x="5288400" y="4087625"/>
            <a:ext cx="3135600" cy="3762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88" name="Google Shape;88;p13"/>
          <p:cNvSpPr txBox="1">
            <a:spLocks noGrp="1"/>
          </p:cNvSpPr>
          <p:nvPr>
            <p:ph type="subTitle" idx="21"/>
          </p:nvPr>
        </p:nvSpPr>
        <p:spPr>
          <a:xfrm>
            <a:off x="5288273" y="3546225"/>
            <a:ext cx="3135600" cy="3762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SzPts val="2400"/>
              <a:buNone/>
              <a:defRPr sz="2000"/>
            </a:lvl1pPr>
            <a:lvl2pPr lvl="1" rtl="0">
              <a:lnSpc>
                <a:spcPct val="100000"/>
              </a:lnSpc>
              <a:spcBef>
                <a:spcPts val="0"/>
              </a:spcBef>
              <a:spcAft>
                <a:spcPts val="0"/>
              </a:spcAft>
              <a:buSzPts val="2400"/>
              <a:buNone/>
              <a:defRPr sz="2400"/>
            </a:lvl2pPr>
            <a:lvl3pPr lvl="2" rtl="0">
              <a:lnSpc>
                <a:spcPct val="100000"/>
              </a:lnSpc>
              <a:spcBef>
                <a:spcPts val="0"/>
              </a:spcBef>
              <a:spcAft>
                <a:spcPts val="0"/>
              </a:spcAft>
              <a:buSzPts val="2400"/>
              <a:buNone/>
              <a:defRPr sz="2400"/>
            </a:lvl3pPr>
            <a:lvl4pPr lvl="3" rtl="0">
              <a:lnSpc>
                <a:spcPct val="100000"/>
              </a:lnSpc>
              <a:spcBef>
                <a:spcPts val="0"/>
              </a:spcBef>
              <a:spcAft>
                <a:spcPts val="0"/>
              </a:spcAft>
              <a:buSzPts val="2400"/>
              <a:buNone/>
              <a:defRPr sz="2400"/>
            </a:lvl4pPr>
            <a:lvl5pPr lvl="4" rtl="0">
              <a:lnSpc>
                <a:spcPct val="100000"/>
              </a:lnSpc>
              <a:spcBef>
                <a:spcPts val="0"/>
              </a:spcBef>
              <a:spcAft>
                <a:spcPts val="0"/>
              </a:spcAft>
              <a:buSzPts val="2400"/>
              <a:buNone/>
              <a:defRPr sz="2400"/>
            </a:lvl5pPr>
            <a:lvl6pPr lvl="5" rtl="0">
              <a:lnSpc>
                <a:spcPct val="100000"/>
              </a:lnSpc>
              <a:spcBef>
                <a:spcPts val="0"/>
              </a:spcBef>
              <a:spcAft>
                <a:spcPts val="0"/>
              </a:spcAft>
              <a:buSzPts val="2400"/>
              <a:buNone/>
              <a:defRPr sz="2400"/>
            </a:lvl6pPr>
            <a:lvl7pPr lvl="6" rtl="0">
              <a:lnSpc>
                <a:spcPct val="100000"/>
              </a:lnSpc>
              <a:spcBef>
                <a:spcPts val="0"/>
              </a:spcBef>
              <a:spcAft>
                <a:spcPts val="0"/>
              </a:spcAft>
              <a:buSzPts val="2400"/>
              <a:buNone/>
              <a:defRPr sz="2400"/>
            </a:lvl7pPr>
            <a:lvl8pPr lvl="7" rtl="0">
              <a:lnSpc>
                <a:spcPct val="100000"/>
              </a:lnSpc>
              <a:spcBef>
                <a:spcPts val="0"/>
              </a:spcBef>
              <a:spcAft>
                <a:spcPts val="0"/>
              </a:spcAft>
              <a:buSzPts val="2400"/>
              <a:buNone/>
              <a:defRPr sz="2400"/>
            </a:lvl8pPr>
            <a:lvl9pPr lvl="8" rtl="0">
              <a:lnSpc>
                <a:spcPct val="100000"/>
              </a:lnSpc>
              <a:spcBef>
                <a:spcPts val="0"/>
              </a:spcBef>
              <a:spcAft>
                <a:spcPts val="0"/>
              </a:spcAft>
              <a:buSzPts val="2400"/>
              <a:buNone/>
              <a:defRPr sz="24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010273"/>
        </a:solidFill>
        <a:effectLst/>
      </p:bgPr>
    </p:bg>
    <p:spTree>
      <p:nvGrpSpPr>
        <p:cNvPr id="1" name="Shape 5"/>
        <p:cNvGrpSpPr/>
        <p:nvPr/>
      </p:nvGrpSpPr>
      <p:grpSpPr>
        <a:xfrm>
          <a:off x="0" y="0"/>
          <a:ext cx="0" cy="0"/>
          <a:chOff x="0" y="0"/>
          <a:chExt cx="0" cy="0"/>
        </a:xfrm>
      </p:grpSpPr>
      <p:sp>
        <p:nvSpPr>
          <p:cNvPr id="3" name="9Slide.vn - 2019">
            <a:extLst>
              <a:ext uri="{FF2B5EF4-FFF2-40B4-BE49-F238E27FC236}">
                <a16:creationId xmlns:a16="http://schemas.microsoft.com/office/drawing/2014/main" id="{31C07AF2-5BAD-48D2-8E75-A03482063117}"/>
              </a:ext>
            </a:extLst>
          </p:cNvPr>
          <p:cNvSpPr txBox="1"/>
          <p:nvPr userDrawn="1"/>
        </p:nvSpPr>
        <p:spPr>
          <a:xfrm>
            <a:off x="0" y="-1512332"/>
            <a:ext cx="9144000" cy="369332"/>
          </a:xfrm>
          <a:prstGeom prst="rect">
            <a:avLst/>
          </a:prstGeom>
          <a:noFill/>
        </p:spPr>
        <p:txBody>
          <a:bodyPr vert="horz" rtlCol="0">
            <a:spAutoFit/>
          </a:bodyPr>
          <a:lstStyle/>
          <a:p>
            <a:pPr algn="ctr"/>
            <a:r>
              <a:rPr lang="en-US" sz="1800">
                <a:solidFill>
                  <a:srgbClr val="CFCFCF"/>
                </a:solidFill>
              </a:rPr>
              <a:t>www.9slide.vn</a:t>
            </a:r>
          </a:p>
        </p:txBody>
      </p:sp>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3500"/>
              <a:buFont typeface="Montserrat"/>
              <a:buNone/>
              <a:defRPr sz="3500" b="1">
                <a:solidFill>
                  <a:schemeClr val="lt1"/>
                </a:solidFill>
                <a:latin typeface="Montserrat"/>
                <a:ea typeface="Montserrat"/>
                <a:cs typeface="Montserrat"/>
                <a:sym typeface="Montserrat"/>
              </a:defRPr>
            </a:lvl1pPr>
            <a:lvl2pPr lvl="1" rtl="0">
              <a:spcBef>
                <a:spcPts val="0"/>
              </a:spcBef>
              <a:spcAft>
                <a:spcPts val="0"/>
              </a:spcAft>
              <a:buClr>
                <a:schemeClr val="dk1"/>
              </a:buClr>
              <a:buSzPts val="3500"/>
              <a:buFont typeface="Bebas Neue"/>
              <a:buNone/>
              <a:defRPr sz="3500" b="1">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b="1">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b="1">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b="1">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b="1">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b="1">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b="1">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b="1">
                <a:solidFill>
                  <a:schemeClr val="dk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lt1"/>
              </a:buClr>
              <a:buSzPts val="1400"/>
              <a:buFont typeface="Montserrat"/>
              <a:buChar char="●"/>
              <a:defRPr>
                <a:solidFill>
                  <a:schemeClr val="lt1"/>
                </a:solidFill>
                <a:latin typeface="Montserrat"/>
                <a:ea typeface="Montserrat"/>
                <a:cs typeface="Montserrat"/>
                <a:sym typeface="Montserrat"/>
              </a:defRPr>
            </a:lvl1pPr>
            <a:lvl2pPr marL="914400" lvl="1" indent="-317500">
              <a:lnSpc>
                <a:spcPct val="100000"/>
              </a:lnSpc>
              <a:spcBef>
                <a:spcPts val="1600"/>
              </a:spcBef>
              <a:spcAft>
                <a:spcPts val="0"/>
              </a:spcAft>
              <a:buClr>
                <a:schemeClr val="lt1"/>
              </a:buClr>
              <a:buSzPts val="1400"/>
              <a:buFont typeface="Montserrat"/>
              <a:buChar char="○"/>
              <a:defRPr>
                <a:solidFill>
                  <a:schemeClr val="lt1"/>
                </a:solidFill>
                <a:latin typeface="Montserrat"/>
                <a:ea typeface="Montserrat"/>
                <a:cs typeface="Montserrat"/>
                <a:sym typeface="Montserrat"/>
              </a:defRPr>
            </a:lvl2pPr>
            <a:lvl3pPr marL="1371600" lvl="2" indent="-317500">
              <a:lnSpc>
                <a:spcPct val="100000"/>
              </a:lnSpc>
              <a:spcBef>
                <a:spcPts val="1600"/>
              </a:spcBef>
              <a:spcAft>
                <a:spcPts val="0"/>
              </a:spcAft>
              <a:buClr>
                <a:schemeClr val="lt1"/>
              </a:buClr>
              <a:buSzPts val="1400"/>
              <a:buFont typeface="Montserrat"/>
              <a:buChar char="■"/>
              <a:defRPr>
                <a:solidFill>
                  <a:schemeClr val="lt1"/>
                </a:solidFill>
                <a:latin typeface="Montserrat"/>
                <a:ea typeface="Montserrat"/>
                <a:cs typeface="Montserrat"/>
                <a:sym typeface="Montserrat"/>
              </a:defRPr>
            </a:lvl3pPr>
            <a:lvl4pPr marL="1828800" lvl="3" indent="-317500">
              <a:lnSpc>
                <a:spcPct val="100000"/>
              </a:lnSpc>
              <a:spcBef>
                <a:spcPts val="1600"/>
              </a:spcBef>
              <a:spcAft>
                <a:spcPts val="0"/>
              </a:spcAft>
              <a:buClr>
                <a:schemeClr val="lt1"/>
              </a:buClr>
              <a:buSzPts val="1400"/>
              <a:buFont typeface="Montserrat"/>
              <a:buChar char="●"/>
              <a:defRPr>
                <a:solidFill>
                  <a:schemeClr val="lt1"/>
                </a:solidFill>
                <a:latin typeface="Montserrat"/>
                <a:ea typeface="Montserrat"/>
                <a:cs typeface="Montserrat"/>
                <a:sym typeface="Montserrat"/>
              </a:defRPr>
            </a:lvl4pPr>
            <a:lvl5pPr marL="2286000" lvl="4" indent="-317500">
              <a:lnSpc>
                <a:spcPct val="100000"/>
              </a:lnSpc>
              <a:spcBef>
                <a:spcPts val="1600"/>
              </a:spcBef>
              <a:spcAft>
                <a:spcPts val="0"/>
              </a:spcAft>
              <a:buClr>
                <a:schemeClr val="lt1"/>
              </a:buClr>
              <a:buSzPts val="1400"/>
              <a:buFont typeface="Montserrat"/>
              <a:buChar char="○"/>
              <a:defRPr>
                <a:solidFill>
                  <a:schemeClr val="lt1"/>
                </a:solidFill>
                <a:latin typeface="Montserrat"/>
                <a:ea typeface="Montserrat"/>
                <a:cs typeface="Montserrat"/>
                <a:sym typeface="Montserrat"/>
              </a:defRPr>
            </a:lvl5pPr>
            <a:lvl6pPr marL="2743200" lvl="5" indent="-317500">
              <a:lnSpc>
                <a:spcPct val="100000"/>
              </a:lnSpc>
              <a:spcBef>
                <a:spcPts val="1600"/>
              </a:spcBef>
              <a:spcAft>
                <a:spcPts val="0"/>
              </a:spcAft>
              <a:buClr>
                <a:schemeClr val="lt1"/>
              </a:buClr>
              <a:buSzPts val="1400"/>
              <a:buFont typeface="Montserrat"/>
              <a:buChar char="■"/>
              <a:defRPr>
                <a:solidFill>
                  <a:schemeClr val="lt1"/>
                </a:solidFill>
                <a:latin typeface="Montserrat"/>
                <a:ea typeface="Montserrat"/>
                <a:cs typeface="Montserrat"/>
                <a:sym typeface="Montserrat"/>
              </a:defRPr>
            </a:lvl6pPr>
            <a:lvl7pPr marL="3200400" lvl="6" indent="-317500">
              <a:lnSpc>
                <a:spcPct val="100000"/>
              </a:lnSpc>
              <a:spcBef>
                <a:spcPts val="1600"/>
              </a:spcBef>
              <a:spcAft>
                <a:spcPts val="0"/>
              </a:spcAft>
              <a:buClr>
                <a:schemeClr val="lt1"/>
              </a:buClr>
              <a:buSzPts val="1400"/>
              <a:buFont typeface="Montserrat"/>
              <a:buChar char="●"/>
              <a:defRPr>
                <a:solidFill>
                  <a:schemeClr val="lt1"/>
                </a:solidFill>
                <a:latin typeface="Montserrat"/>
                <a:ea typeface="Montserrat"/>
                <a:cs typeface="Montserrat"/>
                <a:sym typeface="Montserrat"/>
              </a:defRPr>
            </a:lvl7pPr>
            <a:lvl8pPr marL="3657600" lvl="7" indent="-317500">
              <a:lnSpc>
                <a:spcPct val="100000"/>
              </a:lnSpc>
              <a:spcBef>
                <a:spcPts val="1600"/>
              </a:spcBef>
              <a:spcAft>
                <a:spcPts val="0"/>
              </a:spcAft>
              <a:buClr>
                <a:schemeClr val="lt1"/>
              </a:buClr>
              <a:buSzPts val="1400"/>
              <a:buFont typeface="Montserrat"/>
              <a:buChar char="○"/>
              <a:defRPr>
                <a:solidFill>
                  <a:schemeClr val="lt1"/>
                </a:solidFill>
                <a:latin typeface="Montserrat"/>
                <a:ea typeface="Montserrat"/>
                <a:cs typeface="Montserrat"/>
                <a:sym typeface="Montserrat"/>
              </a:defRPr>
            </a:lvl8pPr>
            <a:lvl9pPr marL="4114800" lvl="8" indent="-317500">
              <a:lnSpc>
                <a:spcPct val="100000"/>
              </a:lnSpc>
              <a:spcBef>
                <a:spcPts val="1600"/>
              </a:spcBef>
              <a:spcAft>
                <a:spcPts val="1600"/>
              </a:spcAft>
              <a:buClr>
                <a:schemeClr val="lt1"/>
              </a:buClr>
              <a:buSzPts val="1400"/>
              <a:buFont typeface="Montserrat"/>
              <a:buChar char="■"/>
              <a:defRPr>
                <a:solidFill>
                  <a:schemeClr val="lt1"/>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2" r:id="rId3"/>
    <p:sldLayoutId id="2147483653" r:id="rId4"/>
    <p:sldLayoutId id="2147483654" r:id="rId5"/>
    <p:sldLayoutId id="2147483655" r:id="rId6"/>
    <p:sldLayoutId id="2147483657" r:id="rId7"/>
    <p:sldLayoutId id="2147483658" r:id="rId8"/>
    <p:sldLayoutId id="2147483659" r:id="rId9"/>
    <p:sldLayoutId id="2147483660" r:id="rId10"/>
    <p:sldLayoutId id="2147483661" r:id="rId11"/>
    <p:sldLayoutId id="2147483662" r:id="rId12"/>
    <p:sldLayoutId id="2147483666" r:id="rId13"/>
    <p:sldLayoutId id="2147483667" r:id="rId14"/>
    <p:sldLayoutId id="2147483668" r:id="rId15"/>
    <p:sldLayoutId id="2147483669" r:id="rId16"/>
    <p:sldLayoutId id="2147483670" r:id="rId17"/>
    <p:sldLayoutId id="2147483672" r:id="rId18"/>
    <p:sldLayoutId id="2147483674" r:id="rId19"/>
    <p:sldLayoutId id="2147483676" r:id="rId20"/>
    <p:sldLayoutId id="2147483677" r:id="rId21"/>
    <p:sldLayoutId id="2147483678" r:id="rId2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18.xml"/><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8.xml"/><Relationship Id="rId6" Type="http://schemas.openxmlformats.org/officeDocument/2006/relationships/image" Target="../media/image6.png"/><Relationship Id="rId5" Type="http://schemas.openxmlformats.org/officeDocument/2006/relationships/image" Target="../media/image1.pn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8.xml"/><Relationship Id="rId6" Type="http://schemas.openxmlformats.org/officeDocument/2006/relationships/image" Target="../media/image21.png"/><Relationship Id="rId11" Type="http://schemas.openxmlformats.org/officeDocument/2006/relationships/image" Target="../media/image26.png"/><Relationship Id="rId5" Type="http://schemas.openxmlformats.org/officeDocument/2006/relationships/image" Target="../media/image20.pn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png"/></Relationships>
</file>

<file path=ppt/slides/_rels/slide13.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13.xml"/><Relationship Id="rId6" Type="http://schemas.openxmlformats.org/officeDocument/2006/relationships/image" Target="../media/image21.png"/><Relationship Id="rId11" Type="http://schemas.openxmlformats.org/officeDocument/2006/relationships/image" Target="../media/image28.png"/><Relationship Id="rId5" Type="http://schemas.openxmlformats.org/officeDocument/2006/relationships/image" Target="../media/image20.png"/><Relationship Id="rId10" Type="http://schemas.openxmlformats.org/officeDocument/2006/relationships/image" Target="../media/image27.png"/><Relationship Id="rId4" Type="http://schemas.openxmlformats.org/officeDocument/2006/relationships/image" Target="../media/image19.png"/><Relationship Id="rId9" Type="http://schemas.openxmlformats.org/officeDocument/2006/relationships/image" Target="../media/image24.png"/></Relationships>
</file>

<file path=ppt/slides/_rels/slide14.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8.xml"/><Relationship Id="rId6" Type="http://schemas.openxmlformats.org/officeDocument/2006/relationships/image" Target="../media/image21.png"/><Relationship Id="rId5" Type="http://schemas.openxmlformats.org/officeDocument/2006/relationships/image" Target="../media/image20.png"/><Relationship Id="rId10" Type="http://schemas.openxmlformats.org/officeDocument/2006/relationships/image" Target="../media/image29.png"/><Relationship Id="rId4" Type="http://schemas.openxmlformats.org/officeDocument/2006/relationships/image" Target="../media/image19.png"/><Relationship Id="rId9"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6.xml"/><Relationship Id="rId1" Type="http://schemas.openxmlformats.org/officeDocument/2006/relationships/slideLayout" Target="../slideLayouts/slideLayout19.xml"/><Relationship Id="rId5" Type="http://schemas.openxmlformats.org/officeDocument/2006/relationships/image" Target="../media/image3.png"/><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7.xml"/><Relationship Id="rId1" Type="http://schemas.openxmlformats.org/officeDocument/2006/relationships/slideLayout" Target="../slideLayouts/slideLayout8.xml"/><Relationship Id="rId5" Type="http://schemas.openxmlformats.org/officeDocument/2006/relationships/image" Target="../media/image2.png"/><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image" Target="../media/image33.png"/></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9.xml"/><Relationship Id="rId1" Type="http://schemas.openxmlformats.org/officeDocument/2006/relationships/slideLayout" Target="../slideLayouts/slideLayout8.xml"/><Relationship Id="rId5" Type="http://schemas.openxmlformats.org/officeDocument/2006/relationships/image" Target="../media/image34.png"/><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0.xml"/><Relationship Id="rId1" Type="http://schemas.openxmlformats.org/officeDocument/2006/relationships/slideLayout" Target="../slideLayouts/slideLayout8.xml"/><Relationship Id="rId5" Type="http://schemas.openxmlformats.org/officeDocument/2006/relationships/image" Target="../media/image35.png"/><Relationship Id="rId4" Type="http://schemas.openxmlformats.org/officeDocument/2006/relationships/image" Target="../media/image4.png"/></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1.xml"/><Relationship Id="rId1" Type="http://schemas.openxmlformats.org/officeDocument/2006/relationships/slideLayout" Target="../slideLayouts/slideLayout8.xml"/><Relationship Id="rId5" Type="http://schemas.openxmlformats.org/officeDocument/2006/relationships/image" Target="../media/image36.png"/><Relationship Id="rId4" Type="http://schemas.openxmlformats.org/officeDocument/2006/relationships/image" Target="../media/image4.png"/></Relationships>
</file>

<file path=ppt/slides/_rels/slide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3.xml"/><Relationship Id="rId1" Type="http://schemas.openxmlformats.org/officeDocument/2006/relationships/slideLayout" Target="../slideLayouts/slideLayout5.xml"/><Relationship Id="rId4" Type="http://schemas.openxmlformats.org/officeDocument/2006/relationships/image" Target="../media/image5.png"/></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8.xml"/><Relationship Id="rId6" Type="http://schemas.openxmlformats.org/officeDocument/2006/relationships/image" Target="../media/image3.png"/><Relationship Id="rId5" Type="http://schemas.openxmlformats.org/officeDocument/2006/relationships/image" Target="../media/image5.png"/><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5.png"/><Relationship Id="rId7" Type="http://schemas.openxmlformats.org/officeDocument/2006/relationships/image" Target="../media/image18.png"/><Relationship Id="rId2" Type="http://schemas.openxmlformats.org/officeDocument/2006/relationships/notesSlide" Target="../notesSlides/notesSlide25.xml"/><Relationship Id="rId1" Type="http://schemas.openxmlformats.org/officeDocument/2006/relationships/slideLayout" Target="../slideLayouts/slideLayout8.xml"/><Relationship Id="rId6" Type="http://schemas.openxmlformats.org/officeDocument/2006/relationships/image" Target="../media/image6.png"/><Relationship Id="rId5" Type="http://schemas.openxmlformats.org/officeDocument/2006/relationships/image" Target="../media/image1.png"/><Relationship Id="rId4" Type="http://schemas.openxmlformats.org/officeDocument/2006/relationships/image" Target="../media/image4.png"/></Relationships>
</file>

<file path=ppt/slides/_rels/slide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6.xml"/><Relationship Id="rId1" Type="http://schemas.openxmlformats.org/officeDocument/2006/relationships/slideLayout" Target="../slideLayouts/slideLayout14.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6.png"/></Relationships>
</file>

<file path=ppt/slides/_rels/slide27.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5.png"/><Relationship Id="rId7" Type="http://schemas.openxmlformats.org/officeDocument/2006/relationships/image" Target="../media/image24.png"/><Relationship Id="rId2" Type="http://schemas.openxmlformats.org/officeDocument/2006/relationships/notesSlide" Target="../notesSlides/notesSlide27.xml"/><Relationship Id="rId1" Type="http://schemas.openxmlformats.org/officeDocument/2006/relationships/slideLayout" Target="../slideLayouts/slideLayout8.xml"/><Relationship Id="rId6" Type="http://schemas.openxmlformats.org/officeDocument/2006/relationships/image" Target="../media/image21.png"/><Relationship Id="rId5" Type="http://schemas.openxmlformats.org/officeDocument/2006/relationships/image" Target="../media/image41.png"/><Relationship Id="rId4" Type="http://schemas.openxmlformats.org/officeDocument/2006/relationships/image" Target="../media/image6.png"/><Relationship Id="rId9" Type="http://schemas.openxmlformats.org/officeDocument/2006/relationships/image" Target="../media/image20.png"/></Relationships>
</file>

<file path=ppt/slides/_rels/slide28.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5.png"/><Relationship Id="rId7" Type="http://schemas.openxmlformats.org/officeDocument/2006/relationships/image" Target="../media/image19.png"/><Relationship Id="rId2" Type="http://schemas.openxmlformats.org/officeDocument/2006/relationships/notesSlide" Target="../notesSlides/notesSlide28.xml"/><Relationship Id="rId1" Type="http://schemas.openxmlformats.org/officeDocument/2006/relationships/slideLayout" Target="../slideLayouts/slideLayout15.xml"/><Relationship Id="rId6" Type="http://schemas.openxmlformats.org/officeDocument/2006/relationships/image" Target="../media/image42.png"/><Relationship Id="rId5" Type="http://schemas.openxmlformats.org/officeDocument/2006/relationships/image" Target="../media/image3.png"/><Relationship Id="rId10" Type="http://schemas.openxmlformats.org/officeDocument/2006/relationships/image" Target="../media/image24.png"/><Relationship Id="rId4" Type="http://schemas.openxmlformats.org/officeDocument/2006/relationships/image" Target="../media/image6.png"/><Relationship Id="rId9" Type="http://schemas.openxmlformats.org/officeDocument/2006/relationships/image" Target="../media/image22.png"/></Relationships>
</file>

<file path=ppt/slides/_rels/slide29.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6.png"/><Relationship Id="rId7" Type="http://schemas.openxmlformats.org/officeDocument/2006/relationships/image" Target="../media/image19.png"/><Relationship Id="rId2" Type="http://schemas.openxmlformats.org/officeDocument/2006/relationships/notesSlide" Target="../notesSlides/notesSlide29.xml"/><Relationship Id="rId1" Type="http://schemas.openxmlformats.org/officeDocument/2006/relationships/slideLayout" Target="../slideLayouts/slideLayout8.xml"/><Relationship Id="rId6" Type="http://schemas.openxmlformats.org/officeDocument/2006/relationships/image" Target="../media/image3.png"/><Relationship Id="rId11" Type="http://schemas.openxmlformats.org/officeDocument/2006/relationships/image" Target="../media/image4.png"/><Relationship Id="rId5" Type="http://schemas.openxmlformats.org/officeDocument/2006/relationships/image" Target="../media/image5.png"/><Relationship Id="rId10" Type="http://schemas.openxmlformats.org/officeDocument/2006/relationships/image" Target="../media/image24.png"/><Relationship Id="rId4" Type="http://schemas.openxmlformats.org/officeDocument/2006/relationships/image" Target="../media/image43.png"/><Relationship Id="rId9" Type="http://schemas.openxmlformats.org/officeDocument/2006/relationships/image" Target="../media/image22.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1.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6.png"/><Relationship Id="rId7" Type="http://schemas.openxmlformats.org/officeDocument/2006/relationships/image" Target="../media/image19.png"/><Relationship Id="rId2" Type="http://schemas.openxmlformats.org/officeDocument/2006/relationships/notesSlide" Target="../notesSlides/notesSlide30.xml"/><Relationship Id="rId1" Type="http://schemas.openxmlformats.org/officeDocument/2006/relationships/slideLayout" Target="../slideLayouts/slideLayout8.xml"/><Relationship Id="rId6" Type="http://schemas.openxmlformats.org/officeDocument/2006/relationships/image" Target="../media/image3.png"/><Relationship Id="rId11" Type="http://schemas.openxmlformats.org/officeDocument/2006/relationships/image" Target="../media/image4.png"/><Relationship Id="rId5" Type="http://schemas.openxmlformats.org/officeDocument/2006/relationships/image" Target="../media/image5.png"/><Relationship Id="rId10" Type="http://schemas.openxmlformats.org/officeDocument/2006/relationships/image" Target="../media/image24.png"/><Relationship Id="rId4" Type="http://schemas.openxmlformats.org/officeDocument/2006/relationships/image" Target="../media/image44.png"/><Relationship Id="rId9" Type="http://schemas.openxmlformats.org/officeDocument/2006/relationships/image" Target="../media/image22.png"/></Relationships>
</file>

<file path=ppt/slides/_rels/slide31.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6.png"/><Relationship Id="rId7" Type="http://schemas.openxmlformats.org/officeDocument/2006/relationships/image" Target="../media/image19.png"/><Relationship Id="rId2" Type="http://schemas.openxmlformats.org/officeDocument/2006/relationships/notesSlide" Target="../notesSlides/notesSlide31.xml"/><Relationship Id="rId1" Type="http://schemas.openxmlformats.org/officeDocument/2006/relationships/slideLayout" Target="../slideLayouts/slideLayout8.xml"/><Relationship Id="rId6" Type="http://schemas.openxmlformats.org/officeDocument/2006/relationships/image" Target="../media/image3.png"/><Relationship Id="rId11" Type="http://schemas.openxmlformats.org/officeDocument/2006/relationships/image" Target="../media/image4.png"/><Relationship Id="rId5" Type="http://schemas.openxmlformats.org/officeDocument/2006/relationships/image" Target="../media/image5.png"/><Relationship Id="rId10" Type="http://schemas.openxmlformats.org/officeDocument/2006/relationships/image" Target="../media/image24.png"/><Relationship Id="rId4" Type="http://schemas.openxmlformats.org/officeDocument/2006/relationships/image" Target="../media/image45.png"/><Relationship Id="rId9" Type="http://schemas.openxmlformats.org/officeDocument/2006/relationships/image" Target="../media/image22.png"/></Relationships>
</file>

<file path=ppt/slides/_rels/slide32.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5.png"/><Relationship Id="rId7" Type="http://schemas.openxmlformats.org/officeDocument/2006/relationships/image" Target="../media/image21.png"/><Relationship Id="rId2" Type="http://schemas.openxmlformats.org/officeDocument/2006/relationships/notesSlide" Target="../notesSlides/notesSlide32.xml"/><Relationship Id="rId1" Type="http://schemas.openxmlformats.org/officeDocument/2006/relationships/slideLayout" Target="../slideLayouts/slideLayout8.xml"/><Relationship Id="rId6" Type="http://schemas.openxmlformats.org/officeDocument/2006/relationships/image" Target="../media/image47.png"/><Relationship Id="rId5" Type="http://schemas.openxmlformats.org/officeDocument/2006/relationships/image" Target="../media/image46.png"/><Relationship Id="rId10" Type="http://schemas.openxmlformats.org/officeDocument/2006/relationships/image" Target="../media/image20.png"/><Relationship Id="rId4" Type="http://schemas.openxmlformats.org/officeDocument/2006/relationships/image" Target="../media/image6.png"/><Relationship Id="rId9" Type="http://schemas.openxmlformats.org/officeDocument/2006/relationships/image" Target="../media/image24.png"/></Relationships>
</file>

<file path=ppt/slides/_rels/slide33.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5.png"/><Relationship Id="rId7" Type="http://schemas.openxmlformats.org/officeDocument/2006/relationships/image" Target="../media/image24.png"/><Relationship Id="rId2" Type="http://schemas.openxmlformats.org/officeDocument/2006/relationships/notesSlide" Target="../notesSlides/notesSlide33.xml"/><Relationship Id="rId1" Type="http://schemas.openxmlformats.org/officeDocument/2006/relationships/slideLayout" Target="../slideLayouts/slideLayout8.xml"/><Relationship Id="rId6" Type="http://schemas.openxmlformats.org/officeDocument/2006/relationships/image" Target="../media/image22.png"/><Relationship Id="rId11" Type="http://schemas.openxmlformats.org/officeDocument/2006/relationships/image" Target="../media/image19.png"/><Relationship Id="rId5" Type="http://schemas.openxmlformats.org/officeDocument/2006/relationships/image" Target="../media/image21.png"/><Relationship Id="rId10" Type="http://schemas.openxmlformats.org/officeDocument/2006/relationships/image" Target="../media/image49.png"/><Relationship Id="rId4" Type="http://schemas.openxmlformats.org/officeDocument/2006/relationships/image" Target="../media/image6.png"/><Relationship Id="rId9" Type="http://schemas.openxmlformats.org/officeDocument/2006/relationships/image" Target="../media/image48.png"/></Relationships>
</file>

<file path=ppt/slides/_rels/slide34.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6.png"/><Relationship Id="rId7" Type="http://schemas.openxmlformats.org/officeDocument/2006/relationships/image" Target="../media/image21.png"/><Relationship Id="rId2" Type="http://schemas.openxmlformats.org/officeDocument/2006/relationships/notesSlide" Target="../notesSlides/notesSlide34.xml"/><Relationship Id="rId1" Type="http://schemas.openxmlformats.org/officeDocument/2006/relationships/slideLayout" Target="../slideLayouts/slideLayout8.xml"/><Relationship Id="rId6" Type="http://schemas.openxmlformats.org/officeDocument/2006/relationships/image" Target="../media/image19.png"/><Relationship Id="rId11" Type="http://schemas.openxmlformats.org/officeDocument/2006/relationships/image" Target="../media/image50.png"/><Relationship Id="rId5" Type="http://schemas.openxmlformats.org/officeDocument/2006/relationships/image" Target="../media/image3.png"/><Relationship Id="rId10" Type="http://schemas.openxmlformats.org/officeDocument/2006/relationships/image" Target="../media/image4.png"/><Relationship Id="rId4" Type="http://schemas.openxmlformats.org/officeDocument/2006/relationships/image" Target="../media/image5.png"/><Relationship Id="rId9" Type="http://schemas.openxmlformats.org/officeDocument/2006/relationships/image" Target="../media/image24.png"/></Relationships>
</file>

<file path=ppt/slides/_rels/slide35.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5.png"/><Relationship Id="rId7" Type="http://schemas.openxmlformats.org/officeDocument/2006/relationships/image" Target="../media/image24.png"/><Relationship Id="rId2" Type="http://schemas.openxmlformats.org/officeDocument/2006/relationships/notesSlide" Target="../notesSlides/notesSlide35.xml"/><Relationship Id="rId1" Type="http://schemas.openxmlformats.org/officeDocument/2006/relationships/slideLayout" Target="../slideLayouts/slideLayout8.xml"/><Relationship Id="rId6" Type="http://schemas.openxmlformats.org/officeDocument/2006/relationships/image" Target="../media/image22.png"/><Relationship Id="rId11" Type="http://schemas.openxmlformats.org/officeDocument/2006/relationships/image" Target="../media/image52.png"/><Relationship Id="rId5" Type="http://schemas.openxmlformats.org/officeDocument/2006/relationships/image" Target="../media/image21.png"/><Relationship Id="rId10" Type="http://schemas.openxmlformats.org/officeDocument/2006/relationships/image" Target="../media/image51.png"/><Relationship Id="rId4" Type="http://schemas.openxmlformats.org/officeDocument/2006/relationships/image" Target="../media/image6.png"/><Relationship Id="rId9" Type="http://schemas.openxmlformats.org/officeDocument/2006/relationships/image" Target="../media/image19.png"/></Relationships>
</file>

<file path=ppt/slides/_rels/slide36.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53.png"/><Relationship Id="rId7" Type="http://schemas.openxmlformats.org/officeDocument/2006/relationships/image" Target="../media/image19.png"/><Relationship Id="rId2" Type="http://schemas.openxmlformats.org/officeDocument/2006/relationships/notesSlide" Target="../notesSlides/notesSlide36.xml"/><Relationship Id="rId1" Type="http://schemas.openxmlformats.org/officeDocument/2006/relationships/slideLayout" Target="../slideLayouts/slideLayout8.xml"/><Relationship Id="rId6" Type="http://schemas.openxmlformats.org/officeDocument/2006/relationships/image" Target="../media/image3.png"/><Relationship Id="rId11" Type="http://schemas.openxmlformats.org/officeDocument/2006/relationships/image" Target="../media/image4.png"/><Relationship Id="rId5" Type="http://schemas.openxmlformats.org/officeDocument/2006/relationships/image" Target="../media/image5.png"/><Relationship Id="rId10" Type="http://schemas.openxmlformats.org/officeDocument/2006/relationships/image" Target="../media/image24.png"/><Relationship Id="rId4" Type="http://schemas.openxmlformats.org/officeDocument/2006/relationships/image" Target="../media/image6.png"/><Relationship Id="rId9" Type="http://schemas.openxmlformats.org/officeDocument/2006/relationships/image" Target="../media/image22.png"/></Relationships>
</file>

<file path=ppt/slides/_rels/slide37.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5.png"/><Relationship Id="rId7" Type="http://schemas.openxmlformats.org/officeDocument/2006/relationships/image" Target="../media/image24.png"/><Relationship Id="rId12" Type="http://schemas.openxmlformats.org/officeDocument/2006/relationships/image" Target="../media/image56.png"/><Relationship Id="rId2" Type="http://schemas.openxmlformats.org/officeDocument/2006/relationships/notesSlide" Target="../notesSlides/notesSlide37.xml"/><Relationship Id="rId1" Type="http://schemas.openxmlformats.org/officeDocument/2006/relationships/slideLayout" Target="../slideLayouts/slideLayout8.xml"/><Relationship Id="rId6" Type="http://schemas.openxmlformats.org/officeDocument/2006/relationships/image" Target="../media/image22.png"/><Relationship Id="rId11" Type="http://schemas.openxmlformats.org/officeDocument/2006/relationships/image" Target="../media/image55.png"/><Relationship Id="rId5" Type="http://schemas.openxmlformats.org/officeDocument/2006/relationships/image" Target="../media/image21.png"/><Relationship Id="rId10" Type="http://schemas.openxmlformats.org/officeDocument/2006/relationships/image" Target="../media/image54.png"/><Relationship Id="rId4" Type="http://schemas.openxmlformats.org/officeDocument/2006/relationships/image" Target="../media/image6.png"/><Relationship Id="rId9" Type="http://schemas.openxmlformats.org/officeDocument/2006/relationships/image" Target="../media/image19.png"/></Relationships>
</file>

<file path=ppt/slides/_rels/slide38.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5.png"/><Relationship Id="rId7" Type="http://schemas.openxmlformats.org/officeDocument/2006/relationships/image" Target="../media/image24.png"/><Relationship Id="rId2" Type="http://schemas.openxmlformats.org/officeDocument/2006/relationships/notesSlide" Target="../notesSlides/notesSlide38.xml"/><Relationship Id="rId1" Type="http://schemas.openxmlformats.org/officeDocument/2006/relationships/slideLayout" Target="../slideLayouts/slideLayout8.xml"/><Relationship Id="rId6" Type="http://schemas.openxmlformats.org/officeDocument/2006/relationships/image" Target="../media/image22.png"/><Relationship Id="rId11" Type="http://schemas.openxmlformats.org/officeDocument/2006/relationships/image" Target="../media/image58.png"/><Relationship Id="rId5" Type="http://schemas.openxmlformats.org/officeDocument/2006/relationships/image" Target="../media/image21.png"/><Relationship Id="rId10" Type="http://schemas.openxmlformats.org/officeDocument/2006/relationships/image" Target="../media/image57.png"/><Relationship Id="rId4" Type="http://schemas.openxmlformats.org/officeDocument/2006/relationships/image" Target="../media/image6.png"/><Relationship Id="rId9" Type="http://schemas.openxmlformats.org/officeDocument/2006/relationships/image" Target="../media/image19.png"/></Relationships>
</file>

<file path=ppt/slides/_rels/slide39.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3.png"/><Relationship Id="rId7" Type="http://schemas.openxmlformats.org/officeDocument/2006/relationships/image" Target="../media/image22.png"/><Relationship Id="rId12" Type="http://schemas.openxmlformats.org/officeDocument/2006/relationships/image" Target="../media/image60.png"/><Relationship Id="rId2" Type="http://schemas.openxmlformats.org/officeDocument/2006/relationships/notesSlide" Target="../notesSlides/notesSlide39.xml"/><Relationship Id="rId1" Type="http://schemas.openxmlformats.org/officeDocument/2006/relationships/slideLayout" Target="../slideLayouts/slideLayout8.xml"/><Relationship Id="rId6" Type="http://schemas.openxmlformats.org/officeDocument/2006/relationships/image" Target="../media/image21.png"/><Relationship Id="rId11" Type="http://schemas.openxmlformats.org/officeDocument/2006/relationships/image" Target="../media/image59.png"/><Relationship Id="rId5" Type="http://schemas.openxmlformats.org/officeDocument/2006/relationships/image" Target="../media/image6.png"/><Relationship Id="rId10" Type="http://schemas.openxmlformats.org/officeDocument/2006/relationships/image" Target="../media/image19.png"/><Relationship Id="rId4" Type="http://schemas.openxmlformats.org/officeDocument/2006/relationships/image" Target="../media/image5.png"/><Relationship Id="rId9" Type="http://schemas.openxmlformats.org/officeDocument/2006/relationships/image" Target="../media/image20.png"/></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7"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4.png"/><Relationship Id="rId5" Type="http://schemas.openxmlformats.org/officeDocument/2006/relationships/image" Target="../media/image6.pn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4.png"/><Relationship Id="rId7" Type="http://schemas.openxmlformats.org/officeDocument/2006/relationships/image" Target="../media/image21.png"/><Relationship Id="rId2" Type="http://schemas.openxmlformats.org/officeDocument/2006/relationships/notesSlide" Target="../notesSlides/notesSlide40.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1.png"/><Relationship Id="rId10" Type="http://schemas.openxmlformats.org/officeDocument/2006/relationships/image" Target="../media/image22.png"/><Relationship Id="rId4" Type="http://schemas.openxmlformats.org/officeDocument/2006/relationships/image" Target="../media/image5.png"/><Relationship Id="rId9" Type="http://schemas.openxmlformats.org/officeDocument/2006/relationships/image" Target="../media/image20.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6.xml"/><Relationship Id="rId6" Type="http://schemas.openxmlformats.org/officeDocument/2006/relationships/image" Target="../media/image5.png"/><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0.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5.png"/><Relationship Id="rId7"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1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11.xml"/><Relationship Id="rId5" Type="http://schemas.openxmlformats.org/officeDocument/2006/relationships/image" Target="../media/image3.pn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pic>
        <p:nvPicPr>
          <p:cNvPr id="231" name="Google Shape;231;p36"/>
          <p:cNvPicPr preferRelativeResize="0"/>
          <p:nvPr/>
        </p:nvPicPr>
        <p:blipFill rotWithShape="1">
          <a:blip r:embed="rId3">
            <a:alphaModFix amt="44000"/>
          </a:blip>
          <a:srcRect l="16036" t="11760" r="16042" b="16089"/>
          <a:stretch/>
        </p:blipFill>
        <p:spPr>
          <a:xfrm rot="20758182">
            <a:off x="3016375" y="2695450"/>
            <a:ext cx="2799800" cy="1780125"/>
          </a:xfrm>
          <a:prstGeom prst="rect">
            <a:avLst/>
          </a:prstGeom>
          <a:noFill/>
          <a:ln>
            <a:noFill/>
          </a:ln>
        </p:spPr>
      </p:pic>
      <p:pic>
        <p:nvPicPr>
          <p:cNvPr id="232" name="Google Shape;232;p36"/>
          <p:cNvPicPr preferRelativeResize="0"/>
          <p:nvPr/>
        </p:nvPicPr>
        <p:blipFill>
          <a:blip r:embed="rId3">
            <a:alphaModFix/>
          </a:blip>
          <a:stretch>
            <a:fillRect/>
          </a:stretch>
        </p:blipFill>
        <p:spPr>
          <a:xfrm rot="1628806">
            <a:off x="3661300" y="244102"/>
            <a:ext cx="1821424" cy="1706325"/>
          </a:xfrm>
          <a:prstGeom prst="rect">
            <a:avLst/>
          </a:prstGeom>
          <a:noFill/>
          <a:ln>
            <a:noFill/>
          </a:ln>
        </p:spPr>
      </p:pic>
      <p:sp>
        <p:nvSpPr>
          <p:cNvPr id="233" name="Google Shape;233;p36"/>
          <p:cNvSpPr txBox="1">
            <a:spLocks noGrp="1"/>
          </p:cNvSpPr>
          <p:nvPr>
            <p:ph type="ctrTitle"/>
          </p:nvPr>
        </p:nvSpPr>
        <p:spPr>
          <a:xfrm>
            <a:off x="1063750" y="1504950"/>
            <a:ext cx="7016700" cy="98257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sz="4800">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5400000" scaled="1"/>
                  <a:tileRect/>
                </a:gradFill>
              </a:rPr>
              <a:t>PHẦN MỀM QUẢN LÝ KHO HÀNG</a:t>
            </a:r>
            <a:endParaRPr sz="4800">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5400000" scaled="1"/>
                <a:tileRect/>
              </a:gradFill>
            </a:endParaRPr>
          </a:p>
        </p:txBody>
      </p:sp>
      <p:sp>
        <p:nvSpPr>
          <p:cNvPr id="234" name="Google Shape;234;p36"/>
          <p:cNvSpPr txBox="1">
            <a:spLocks noGrp="1"/>
          </p:cNvSpPr>
          <p:nvPr>
            <p:ph type="subTitle" idx="1"/>
          </p:nvPr>
        </p:nvSpPr>
        <p:spPr>
          <a:xfrm>
            <a:off x="1260450" y="4467693"/>
            <a:ext cx="6623100" cy="43375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vi-VN" sz="1200"/>
              <a:t>Nhóm 5  Đỗ Hồng An - Nguyễn Việt Anh - Nguyễn Chu Kiều Trang</a:t>
            </a:r>
          </a:p>
        </p:txBody>
      </p:sp>
      <p:pic>
        <p:nvPicPr>
          <p:cNvPr id="235" name="Google Shape;235;p36"/>
          <p:cNvPicPr preferRelativeResize="0"/>
          <p:nvPr/>
        </p:nvPicPr>
        <p:blipFill>
          <a:blip r:embed="rId4">
            <a:alphaModFix amt="54000"/>
          </a:blip>
          <a:stretch>
            <a:fillRect/>
          </a:stretch>
        </p:blipFill>
        <p:spPr>
          <a:xfrm>
            <a:off x="8206979" y="2921225"/>
            <a:ext cx="568370" cy="490500"/>
          </a:xfrm>
          <a:prstGeom prst="rect">
            <a:avLst/>
          </a:prstGeom>
          <a:noFill/>
          <a:ln>
            <a:noFill/>
          </a:ln>
        </p:spPr>
      </p:pic>
      <p:sp>
        <p:nvSpPr>
          <p:cNvPr id="236" name="Google Shape;236;p36"/>
          <p:cNvSpPr/>
          <p:nvPr/>
        </p:nvSpPr>
        <p:spPr>
          <a:xfrm>
            <a:off x="1245235" y="2782175"/>
            <a:ext cx="6623100" cy="768600"/>
          </a:xfrm>
          <a:prstGeom prst="roundRect">
            <a:avLst>
              <a:gd name="adj" fmla="val 50000"/>
            </a:avLst>
          </a:prstGeom>
          <a:gradFill flip="none" rotWithShape="1">
            <a:gsLst>
              <a:gs pos="0">
                <a:schemeClr val="accent3">
                  <a:lumMod val="63000"/>
                </a:schemeClr>
              </a:gs>
              <a:gs pos="48000">
                <a:schemeClr val="accent3">
                  <a:lumMod val="97000"/>
                  <a:lumOff val="3000"/>
                </a:schemeClr>
              </a:gs>
              <a:gs pos="100000">
                <a:schemeClr val="accent3">
                  <a:lumMod val="60000"/>
                  <a:lumOff val="40000"/>
                </a:schemeClr>
              </a:gs>
            </a:gsLst>
            <a:lin ang="16200000" scaled="1"/>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36"/>
          <p:cNvSpPr txBox="1">
            <a:spLocks noGrp="1"/>
          </p:cNvSpPr>
          <p:nvPr>
            <p:ph type="ctrTitle" idx="2"/>
          </p:nvPr>
        </p:nvSpPr>
        <p:spPr>
          <a:xfrm>
            <a:off x="1048510" y="2921275"/>
            <a:ext cx="7016700" cy="490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sz="3600"/>
              <a:t>Công ty thời trang AVT</a:t>
            </a:r>
            <a:endParaRPr sz="3600"/>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pic>
        <p:nvPicPr>
          <p:cNvPr id="77" name="Google Shape;420;p47">
            <a:extLst>
              <a:ext uri="{FF2B5EF4-FFF2-40B4-BE49-F238E27FC236}">
                <a16:creationId xmlns:a16="http://schemas.microsoft.com/office/drawing/2014/main" id="{D0D5557D-D545-4AE2-AC7D-CC97A4C166FD}"/>
              </a:ext>
            </a:extLst>
          </p:cNvPr>
          <p:cNvPicPr preferRelativeResize="0"/>
          <p:nvPr/>
        </p:nvPicPr>
        <p:blipFill rotWithShape="1">
          <a:blip r:embed="rId3">
            <a:alphaModFix amt="44000"/>
          </a:blip>
          <a:srcRect l="16036" t="11760" r="16042" b="16089"/>
          <a:stretch/>
        </p:blipFill>
        <p:spPr>
          <a:xfrm rot="1300423">
            <a:off x="4849638" y="2723428"/>
            <a:ext cx="2799800" cy="1780125"/>
          </a:xfrm>
          <a:prstGeom prst="rect">
            <a:avLst/>
          </a:prstGeom>
          <a:noFill/>
          <a:ln>
            <a:noFill/>
          </a:ln>
        </p:spPr>
      </p:pic>
      <p:sp>
        <p:nvSpPr>
          <p:cNvPr id="377" name="Google Shape;377;p45"/>
          <p:cNvSpPr/>
          <p:nvPr/>
        </p:nvSpPr>
        <p:spPr>
          <a:xfrm>
            <a:off x="3951462" y="1231447"/>
            <a:ext cx="2542200" cy="735074"/>
          </a:xfrm>
          <a:prstGeom prst="roundRect">
            <a:avLst>
              <a:gd name="adj" fmla="val 50000"/>
            </a:avLst>
          </a:pr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45"/>
          <p:cNvSpPr/>
          <p:nvPr/>
        </p:nvSpPr>
        <p:spPr>
          <a:xfrm>
            <a:off x="533400" y="1657350"/>
            <a:ext cx="2634600" cy="735075"/>
          </a:xfrm>
          <a:prstGeom prst="roundRect">
            <a:avLst>
              <a:gd name="adj" fmla="val 50000"/>
            </a:avLst>
          </a:pr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45"/>
          <p:cNvSpPr/>
          <p:nvPr/>
        </p:nvSpPr>
        <p:spPr>
          <a:xfrm>
            <a:off x="6509751" y="2362031"/>
            <a:ext cx="2336400" cy="735074"/>
          </a:xfrm>
          <a:prstGeom prst="roundRect">
            <a:avLst>
              <a:gd name="adj" fmla="val 50000"/>
            </a:avLst>
          </a:pr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45"/>
          <p:cNvSpPr/>
          <p:nvPr/>
        </p:nvSpPr>
        <p:spPr>
          <a:xfrm>
            <a:off x="4157262" y="3746103"/>
            <a:ext cx="2336400" cy="460500"/>
          </a:xfrm>
          <a:prstGeom prst="roundRect">
            <a:avLst>
              <a:gd name="adj" fmla="val 50000"/>
            </a:avLst>
          </a:pr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45"/>
          <p:cNvSpPr/>
          <p:nvPr/>
        </p:nvSpPr>
        <p:spPr>
          <a:xfrm>
            <a:off x="831599" y="3097105"/>
            <a:ext cx="2336400" cy="1152524"/>
          </a:xfrm>
          <a:prstGeom prst="roundRect">
            <a:avLst>
              <a:gd name="adj" fmla="val 50000"/>
            </a:avLst>
          </a:pr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45"/>
          <p:cNvSpPr txBox="1">
            <a:spLocks noGrp="1"/>
          </p:cNvSpPr>
          <p:nvPr>
            <p:ph type="subTitle" idx="7"/>
          </p:nvPr>
        </p:nvSpPr>
        <p:spPr>
          <a:xfrm>
            <a:off x="682500" y="1885749"/>
            <a:ext cx="2336400" cy="35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a:t>Quản lý cơ sở dữ liệu</a:t>
            </a:r>
            <a:endParaRPr/>
          </a:p>
        </p:txBody>
      </p:sp>
      <p:sp>
        <p:nvSpPr>
          <p:cNvPr id="386" name="Google Shape;386;p45"/>
          <p:cNvSpPr txBox="1">
            <a:spLocks noGrp="1"/>
          </p:cNvSpPr>
          <p:nvPr>
            <p:ph type="subTitle" idx="13"/>
          </p:nvPr>
        </p:nvSpPr>
        <p:spPr>
          <a:xfrm>
            <a:off x="831598" y="3497417"/>
            <a:ext cx="2336400" cy="35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Dễ dàng tích hợp với ứng dụng khác</a:t>
            </a:r>
            <a:endParaRPr/>
          </a:p>
        </p:txBody>
      </p:sp>
      <p:sp>
        <p:nvSpPr>
          <p:cNvPr id="387" name="Google Shape;387;p45"/>
          <p:cNvSpPr txBox="1">
            <a:spLocks noGrp="1"/>
          </p:cNvSpPr>
          <p:nvPr>
            <p:ph type="title"/>
          </p:nvPr>
        </p:nvSpPr>
        <p:spPr>
          <a:xfrm>
            <a:off x="703373" y="331900"/>
            <a:ext cx="7704000" cy="6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3200"/>
              <a:t>Vì sao sử dụng SSMS đối với đề tài</a:t>
            </a:r>
            <a:endParaRPr sz="3200"/>
          </a:p>
        </p:txBody>
      </p:sp>
      <p:sp>
        <p:nvSpPr>
          <p:cNvPr id="388" name="Google Shape;388;p45"/>
          <p:cNvSpPr txBox="1">
            <a:spLocks noGrp="1"/>
          </p:cNvSpPr>
          <p:nvPr>
            <p:ph type="subTitle" idx="8"/>
          </p:nvPr>
        </p:nvSpPr>
        <p:spPr>
          <a:xfrm>
            <a:off x="4019726" y="1443768"/>
            <a:ext cx="2336400" cy="35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Thực hiện truy vấn dữ liệu</a:t>
            </a:r>
            <a:endParaRPr/>
          </a:p>
        </p:txBody>
      </p:sp>
      <p:sp>
        <p:nvSpPr>
          <p:cNvPr id="393" name="Google Shape;393;p45"/>
          <p:cNvSpPr txBox="1">
            <a:spLocks noGrp="1"/>
          </p:cNvSpPr>
          <p:nvPr>
            <p:ph type="subTitle" idx="14"/>
          </p:nvPr>
        </p:nvSpPr>
        <p:spPr>
          <a:xfrm>
            <a:off x="4157263" y="3800404"/>
            <a:ext cx="2336400" cy="35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Bảo mật</a:t>
            </a:r>
            <a:endParaRPr/>
          </a:p>
        </p:txBody>
      </p:sp>
      <p:sp>
        <p:nvSpPr>
          <p:cNvPr id="394" name="Google Shape;394;p45"/>
          <p:cNvSpPr txBox="1">
            <a:spLocks noGrp="1"/>
          </p:cNvSpPr>
          <p:nvPr>
            <p:ph type="subTitle" idx="15"/>
          </p:nvPr>
        </p:nvSpPr>
        <p:spPr>
          <a:xfrm>
            <a:off x="6556357" y="2571750"/>
            <a:ext cx="2336400" cy="35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a:t>Tối ưu hóa hiệu suất</a:t>
            </a:r>
            <a:endParaRPr/>
          </a:p>
        </p:txBody>
      </p:sp>
      <p:pic>
        <p:nvPicPr>
          <p:cNvPr id="395" name="Google Shape;395;p45"/>
          <p:cNvPicPr preferRelativeResize="0"/>
          <p:nvPr/>
        </p:nvPicPr>
        <p:blipFill>
          <a:blip r:embed="rId4">
            <a:alphaModFix amt="54000"/>
          </a:blip>
          <a:stretch>
            <a:fillRect/>
          </a:stretch>
        </p:blipFill>
        <p:spPr>
          <a:xfrm>
            <a:off x="8206979" y="535000"/>
            <a:ext cx="568370" cy="490500"/>
          </a:xfrm>
          <a:prstGeom prst="rect">
            <a:avLst/>
          </a:prstGeom>
          <a:noFill/>
          <a:ln>
            <a:noFill/>
          </a:ln>
        </p:spPr>
      </p:pic>
      <p:cxnSp>
        <p:nvCxnSpPr>
          <p:cNvPr id="17" name="Connector: Curved 16">
            <a:extLst>
              <a:ext uri="{FF2B5EF4-FFF2-40B4-BE49-F238E27FC236}">
                <a16:creationId xmlns:a16="http://schemas.microsoft.com/office/drawing/2014/main" id="{C5BEF7EB-DE59-45B3-AD60-695EA24F8C2A}"/>
              </a:ext>
            </a:extLst>
          </p:cNvPr>
          <p:cNvCxnSpPr>
            <a:cxnSpLocks/>
            <a:stCxn id="377" idx="1"/>
            <a:endCxn id="378" idx="3"/>
          </p:cNvCxnSpPr>
          <p:nvPr/>
        </p:nvCxnSpPr>
        <p:spPr>
          <a:xfrm rot="10800000" flipV="1">
            <a:off x="3168000" y="1598984"/>
            <a:ext cx="783462" cy="425904"/>
          </a:xfrm>
          <a:prstGeom prst="curvedConnector3">
            <a:avLst>
              <a:gd name="adj1" fmla="val 50000"/>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Connector: Curved 26">
            <a:extLst>
              <a:ext uri="{FF2B5EF4-FFF2-40B4-BE49-F238E27FC236}">
                <a16:creationId xmlns:a16="http://schemas.microsoft.com/office/drawing/2014/main" id="{AF0133F5-8C1B-4AD7-A928-7445EBDCCC68}"/>
              </a:ext>
            </a:extLst>
          </p:cNvPr>
          <p:cNvCxnSpPr>
            <a:cxnSpLocks/>
            <a:stCxn id="379" idx="0"/>
            <a:endCxn id="377" idx="3"/>
          </p:cNvCxnSpPr>
          <p:nvPr/>
        </p:nvCxnSpPr>
        <p:spPr>
          <a:xfrm rot="16200000" flipV="1">
            <a:off x="6704284" y="1388363"/>
            <a:ext cx="763047" cy="1184289"/>
          </a:xfrm>
          <a:prstGeom prst="curvedConnector2">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0" name="Connector: Curved 29">
            <a:extLst>
              <a:ext uri="{FF2B5EF4-FFF2-40B4-BE49-F238E27FC236}">
                <a16:creationId xmlns:a16="http://schemas.microsoft.com/office/drawing/2014/main" id="{72DB6C79-D907-4352-A930-16207BB3E36A}"/>
              </a:ext>
            </a:extLst>
          </p:cNvPr>
          <p:cNvCxnSpPr>
            <a:cxnSpLocks/>
            <a:stCxn id="393" idx="3"/>
            <a:endCxn id="379" idx="2"/>
          </p:cNvCxnSpPr>
          <p:nvPr/>
        </p:nvCxnSpPr>
        <p:spPr>
          <a:xfrm flipV="1">
            <a:off x="6493663" y="3097105"/>
            <a:ext cx="1184288" cy="879249"/>
          </a:xfrm>
          <a:prstGeom prst="curvedConnector2">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6" name="Connector: Curved 355">
            <a:extLst>
              <a:ext uri="{FF2B5EF4-FFF2-40B4-BE49-F238E27FC236}">
                <a16:creationId xmlns:a16="http://schemas.microsoft.com/office/drawing/2014/main" id="{00CD4722-33FD-497D-8860-1376C28FDE7E}"/>
              </a:ext>
            </a:extLst>
          </p:cNvPr>
          <p:cNvCxnSpPr>
            <a:cxnSpLocks/>
            <a:stCxn id="380" idx="1"/>
            <a:endCxn id="386" idx="3"/>
          </p:cNvCxnSpPr>
          <p:nvPr/>
        </p:nvCxnSpPr>
        <p:spPr>
          <a:xfrm rot="10800000">
            <a:off x="3167998" y="3673367"/>
            <a:ext cx="989264" cy="302986"/>
          </a:xfrm>
          <a:prstGeom prst="curvedConnector3">
            <a:avLst>
              <a:gd name="adj1" fmla="val 50000"/>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pic>
        <p:nvPicPr>
          <p:cNvPr id="282" name="Google Shape;282;p39"/>
          <p:cNvPicPr preferRelativeResize="0"/>
          <p:nvPr/>
        </p:nvPicPr>
        <p:blipFill rotWithShape="1">
          <a:blip r:embed="rId3">
            <a:alphaModFix/>
          </a:blip>
          <a:srcRect t="2546" r="53688" b="1723"/>
          <a:stretch/>
        </p:blipFill>
        <p:spPr>
          <a:xfrm>
            <a:off x="752400" y="638725"/>
            <a:ext cx="3772774" cy="3899651"/>
          </a:xfrm>
          <a:prstGeom prst="rect">
            <a:avLst/>
          </a:prstGeom>
          <a:noFill/>
          <a:ln>
            <a:noFill/>
          </a:ln>
        </p:spPr>
      </p:pic>
      <p:sp>
        <p:nvSpPr>
          <p:cNvPr id="283" name="Google Shape;283;p39"/>
          <p:cNvSpPr/>
          <p:nvPr/>
        </p:nvSpPr>
        <p:spPr>
          <a:xfrm>
            <a:off x="562700" y="535000"/>
            <a:ext cx="4569768" cy="4073308"/>
          </a:xfrm>
          <a:custGeom>
            <a:avLst/>
            <a:gdLst/>
            <a:ahLst/>
            <a:cxnLst/>
            <a:rect l="l" t="t" r="r" b="b"/>
            <a:pathLst>
              <a:path w="233330" h="207981" extrusionOk="0">
                <a:moveTo>
                  <a:pt x="105929" y="11178"/>
                </a:moveTo>
                <a:cubicBezTo>
                  <a:pt x="146876" y="11178"/>
                  <a:pt x="185071" y="33315"/>
                  <a:pt x="179524" y="71490"/>
                </a:cubicBezTo>
                <a:cubicBezTo>
                  <a:pt x="173820" y="110780"/>
                  <a:pt x="233330" y="170622"/>
                  <a:pt x="143915" y="193767"/>
                </a:cubicBezTo>
                <a:cubicBezTo>
                  <a:pt x="134649" y="196632"/>
                  <a:pt x="124965" y="198018"/>
                  <a:pt x="115245" y="198018"/>
                </a:cubicBezTo>
                <a:cubicBezTo>
                  <a:pt x="58294" y="198018"/>
                  <a:pt x="99" y="150432"/>
                  <a:pt x="17473" y="73693"/>
                </a:cubicBezTo>
                <a:cubicBezTo>
                  <a:pt x="27280" y="30374"/>
                  <a:pt x="67798" y="11178"/>
                  <a:pt x="105929" y="11178"/>
                </a:cubicBezTo>
                <a:close/>
                <a:moveTo>
                  <a:pt x="0" y="0"/>
                </a:moveTo>
                <a:lnTo>
                  <a:pt x="0" y="207981"/>
                </a:lnTo>
                <a:lnTo>
                  <a:pt x="207981" y="207981"/>
                </a:lnTo>
                <a:lnTo>
                  <a:pt x="20798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39"/>
          <p:cNvSpPr/>
          <p:nvPr/>
        </p:nvSpPr>
        <p:spPr>
          <a:xfrm>
            <a:off x="4569275" y="1823925"/>
            <a:ext cx="5233800" cy="1673175"/>
          </a:xfrm>
          <a:prstGeom prst="roundRect">
            <a:avLst>
              <a:gd name="adj" fmla="val 50000"/>
            </a:avLst>
          </a:prstGeom>
          <a:gradFill>
            <a:gsLst>
              <a:gs pos="0">
                <a:schemeClr val="accent3"/>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39"/>
          <p:cNvSpPr txBox="1">
            <a:spLocks noGrp="1"/>
          </p:cNvSpPr>
          <p:nvPr>
            <p:ph type="title" idx="4294967295"/>
          </p:nvPr>
        </p:nvSpPr>
        <p:spPr>
          <a:xfrm>
            <a:off x="5176569" y="1995349"/>
            <a:ext cx="4191000" cy="1330325"/>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VN" sz="3600"/>
              <a:t>Extension &amp;</a:t>
            </a:r>
            <a:br>
              <a:rPr lang="vi-VN" sz="3600"/>
            </a:br>
            <a:r>
              <a:rPr lang="vi-VN" sz="3600"/>
              <a:t>Thư viện trong đề tài</a:t>
            </a:r>
          </a:p>
        </p:txBody>
      </p:sp>
      <p:sp>
        <p:nvSpPr>
          <p:cNvPr id="287" name="Google Shape;287;p39"/>
          <p:cNvSpPr txBox="1">
            <a:spLocks noGrp="1"/>
          </p:cNvSpPr>
          <p:nvPr>
            <p:ph type="title" idx="4294967295"/>
          </p:nvPr>
        </p:nvSpPr>
        <p:spPr>
          <a:xfrm>
            <a:off x="5322167" y="895251"/>
            <a:ext cx="3482975" cy="842962"/>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VN"/>
              <a:t>02</a:t>
            </a:r>
            <a:endParaRPr/>
          </a:p>
        </p:txBody>
      </p:sp>
      <p:pic>
        <p:nvPicPr>
          <p:cNvPr id="288" name="Google Shape;288;p39"/>
          <p:cNvPicPr preferRelativeResize="0"/>
          <p:nvPr/>
        </p:nvPicPr>
        <p:blipFill>
          <a:blip r:embed="rId4">
            <a:alphaModFix/>
          </a:blip>
          <a:stretch>
            <a:fillRect/>
          </a:stretch>
        </p:blipFill>
        <p:spPr>
          <a:xfrm>
            <a:off x="2399100" y="534998"/>
            <a:ext cx="1886425" cy="1201900"/>
          </a:xfrm>
          <a:prstGeom prst="rect">
            <a:avLst/>
          </a:prstGeom>
          <a:noFill/>
          <a:ln>
            <a:noFill/>
          </a:ln>
        </p:spPr>
      </p:pic>
      <p:pic>
        <p:nvPicPr>
          <p:cNvPr id="289" name="Google Shape;289;p39"/>
          <p:cNvPicPr preferRelativeResize="0"/>
          <p:nvPr/>
        </p:nvPicPr>
        <p:blipFill>
          <a:blip r:embed="rId4">
            <a:alphaModFix/>
          </a:blip>
          <a:stretch>
            <a:fillRect/>
          </a:stretch>
        </p:blipFill>
        <p:spPr>
          <a:xfrm rot="10800000">
            <a:off x="562701" y="3402776"/>
            <a:ext cx="2275649" cy="1449875"/>
          </a:xfrm>
          <a:prstGeom prst="rect">
            <a:avLst/>
          </a:prstGeom>
          <a:noFill/>
          <a:ln>
            <a:noFill/>
          </a:ln>
        </p:spPr>
      </p:pic>
      <p:pic>
        <p:nvPicPr>
          <p:cNvPr id="290" name="Google Shape;290;p39"/>
          <p:cNvPicPr preferRelativeResize="0"/>
          <p:nvPr/>
        </p:nvPicPr>
        <p:blipFill>
          <a:blip r:embed="rId5">
            <a:alphaModFix amt="73000"/>
          </a:blip>
          <a:stretch>
            <a:fillRect/>
          </a:stretch>
        </p:blipFill>
        <p:spPr>
          <a:xfrm>
            <a:off x="6260200" y="393750"/>
            <a:ext cx="2476599" cy="1007300"/>
          </a:xfrm>
          <a:prstGeom prst="rect">
            <a:avLst/>
          </a:prstGeom>
          <a:noFill/>
          <a:ln>
            <a:noFill/>
          </a:ln>
        </p:spPr>
      </p:pic>
      <p:pic>
        <p:nvPicPr>
          <p:cNvPr id="291" name="Google Shape;291;p39"/>
          <p:cNvPicPr preferRelativeResize="0"/>
          <p:nvPr/>
        </p:nvPicPr>
        <p:blipFill>
          <a:blip r:embed="rId6">
            <a:alphaModFix amt="54000"/>
          </a:blip>
          <a:stretch>
            <a:fillRect/>
          </a:stretch>
        </p:blipFill>
        <p:spPr>
          <a:xfrm>
            <a:off x="430917" y="470025"/>
            <a:ext cx="568370" cy="490500"/>
          </a:xfrm>
          <a:prstGeom prst="rect">
            <a:avLst/>
          </a:prstGeom>
          <a:noFill/>
          <a:ln>
            <a:noFill/>
          </a:ln>
        </p:spPr>
      </p:pic>
    </p:spTree>
    <p:extLst>
      <p:ext uri="{BB962C8B-B14F-4D97-AF65-F5344CB8AC3E}">
        <p14:creationId xmlns:p14="http://schemas.microsoft.com/office/powerpoint/2010/main" val="51864349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95"/>
        <p:cNvGrpSpPr/>
        <p:nvPr/>
      </p:nvGrpSpPr>
      <p:grpSpPr>
        <a:xfrm>
          <a:off x="0" y="0"/>
          <a:ext cx="0" cy="0"/>
          <a:chOff x="0" y="0"/>
          <a:chExt cx="0" cy="0"/>
        </a:xfrm>
      </p:grpSpPr>
      <p:sp>
        <p:nvSpPr>
          <p:cNvPr id="797" name="Google Shape;797;p65"/>
          <p:cNvSpPr txBox="1">
            <a:spLocks noGrp="1"/>
          </p:cNvSpPr>
          <p:nvPr>
            <p:ph type="title" idx="4294967295"/>
          </p:nvPr>
        </p:nvSpPr>
        <p:spPr>
          <a:xfrm>
            <a:off x="0" y="61913"/>
            <a:ext cx="7704138" cy="57308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sz="2800"/>
              <a:t>Thư viện EPPlus &amp; Gói mở rộng EEPlus</a:t>
            </a:r>
          </a:p>
        </p:txBody>
      </p:sp>
      <p:sp>
        <p:nvSpPr>
          <p:cNvPr id="796" name="Google Shape;796;p65"/>
          <p:cNvSpPr/>
          <p:nvPr/>
        </p:nvSpPr>
        <p:spPr>
          <a:xfrm>
            <a:off x="362035" y="819723"/>
            <a:ext cx="5867400" cy="864601"/>
          </a:xfrm>
          <a:prstGeom prst="roundRect">
            <a:avLst>
              <a:gd name="adj" fmla="val 7600"/>
            </a:avLst>
          </a:pr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99" name="Google Shape;799;p65"/>
          <p:cNvPicPr preferRelativeResize="0"/>
          <p:nvPr/>
        </p:nvPicPr>
        <p:blipFill>
          <a:blip r:embed="rId3">
            <a:alphaModFix/>
          </a:blip>
          <a:stretch>
            <a:fillRect/>
          </a:stretch>
        </p:blipFill>
        <p:spPr>
          <a:xfrm>
            <a:off x="-284988" y="3955201"/>
            <a:ext cx="2093975" cy="1686611"/>
          </a:xfrm>
          <a:prstGeom prst="rect">
            <a:avLst/>
          </a:prstGeom>
          <a:noFill/>
          <a:ln>
            <a:noFill/>
          </a:ln>
        </p:spPr>
      </p:pic>
      <p:pic>
        <p:nvPicPr>
          <p:cNvPr id="800" name="Google Shape;800;p65"/>
          <p:cNvPicPr preferRelativeResize="0"/>
          <p:nvPr/>
        </p:nvPicPr>
        <p:blipFill>
          <a:blip r:embed="rId4">
            <a:alphaModFix/>
          </a:blip>
          <a:stretch>
            <a:fillRect/>
          </a:stretch>
        </p:blipFill>
        <p:spPr>
          <a:xfrm>
            <a:off x="8942649" y="-359525"/>
            <a:ext cx="276125" cy="276125"/>
          </a:xfrm>
          <a:prstGeom prst="rect">
            <a:avLst/>
          </a:prstGeom>
          <a:noFill/>
          <a:ln>
            <a:noFill/>
          </a:ln>
        </p:spPr>
      </p:pic>
      <p:pic>
        <p:nvPicPr>
          <p:cNvPr id="801" name="Google Shape;801;p65"/>
          <p:cNvPicPr preferRelativeResize="0"/>
          <p:nvPr/>
        </p:nvPicPr>
        <p:blipFill>
          <a:blip r:embed="rId5">
            <a:alphaModFix/>
          </a:blip>
          <a:stretch>
            <a:fillRect/>
          </a:stretch>
        </p:blipFill>
        <p:spPr>
          <a:xfrm>
            <a:off x="76200" y="3257550"/>
            <a:ext cx="500700" cy="500675"/>
          </a:xfrm>
          <a:prstGeom prst="rect">
            <a:avLst/>
          </a:prstGeom>
          <a:noFill/>
          <a:ln>
            <a:noFill/>
          </a:ln>
        </p:spPr>
      </p:pic>
      <p:pic>
        <p:nvPicPr>
          <p:cNvPr id="802" name="Google Shape;802;p65"/>
          <p:cNvPicPr preferRelativeResize="0"/>
          <p:nvPr/>
        </p:nvPicPr>
        <p:blipFill>
          <a:blip r:embed="rId6">
            <a:alphaModFix/>
          </a:blip>
          <a:stretch>
            <a:fillRect/>
          </a:stretch>
        </p:blipFill>
        <p:spPr>
          <a:xfrm>
            <a:off x="7696200" y="1353675"/>
            <a:ext cx="1439225" cy="1579300"/>
          </a:xfrm>
          <a:prstGeom prst="rect">
            <a:avLst/>
          </a:prstGeom>
          <a:noFill/>
          <a:ln>
            <a:noFill/>
          </a:ln>
        </p:spPr>
      </p:pic>
      <p:pic>
        <p:nvPicPr>
          <p:cNvPr id="803" name="Google Shape;803;p65"/>
          <p:cNvPicPr preferRelativeResize="0"/>
          <p:nvPr/>
        </p:nvPicPr>
        <p:blipFill>
          <a:blip r:embed="rId7">
            <a:alphaModFix/>
          </a:blip>
          <a:stretch>
            <a:fillRect/>
          </a:stretch>
        </p:blipFill>
        <p:spPr>
          <a:xfrm>
            <a:off x="8631698" y="224063"/>
            <a:ext cx="749778" cy="822150"/>
          </a:xfrm>
          <a:prstGeom prst="rect">
            <a:avLst/>
          </a:prstGeom>
          <a:noFill/>
          <a:ln>
            <a:noFill/>
          </a:ln>
        </p:spPr>
      </p:pic>
      <p:pic>
        <p:nvPicPr>
          <p:cNvPr id="804" name="Google Shape;804;p65"/>
          <p:cNvPicPr preferRelativeResize="0"/>
          <p:nvPr/>
        </p:nvPicPr>
        <p:blipFill>
          <a:blip r:embed="rId8">
            <a:alphaModFix/>
          </a:blip>
          <a:stretch>
            <a:fillRect/>
          </a:stretch>
        </p:blipFill>
        <p:spPr>
          <a:xfrm>
            <a:off x="3124200" y="4652017"/>
            <a:ext cx="2093975" cy="1152400"/>
          </a:xfrm>
          <a:prstGeom prst="rect">
            <a:avLst/>
          </a:prstGeom>
          <a:noFill/>
          <a:ln>
            <a:noFill/>
          </a:ln>
        </p:spPr>
      </p:pic>
      <p:pic>
        <p:nvPicPr>
          <p:cNvPr id="805" name="Google Shape;805;p65"/>
          <p:cNvPicPr preferRelativeResize="0"/>
          <p:nvPr/>
        </p:nvPicPr>
        <p:blipFill>
          <a:blip r:embed="rId9">
            <a:alphaModFix/>
          </a:blip>
          <a:stretch>
            <a:fillRect/>
          </a:stretch>
        </p:blipFill>
        <p:spPr>
          <a:xfrm rot="16200000">
            <a:off x="7459197" y="21527"/>
            <a:ext cx="1447200" cy="897800"/>
          </a:xfrm>
          <a:prstGeom prst="rect">
            <a:avLst/>
          </a:prstGeom>
          <a:noFill/>
          <a:ln>
            <a:noFill/>
          </a:ln>
        </p:spPr>
      </p:pic>
      <p:pic>
        <p:nvPicPr>
          <p:cNvPr id="13" name="Picture 12" descr="A close-up of a logo&#10;&#10;Description automatically generated">
            <a:extLst>
              <a:ext uri="{FF2B5EF4-FFF2-40B4-BE49-F238E27FC236}">
                <a16:creationId xmlns:a16="http://schemas.microsoft.com/office/drawing/2014/main" id="{8DC1B27E-AED6-48BF-85B9-4A543BD0CFD5}"/>
              </a:ext>
            </a:extLst>
          </p:cNvPr>
          <p:cNvPicPr/>
          <p:nvPr/>
        </p:nvPicPr>
        <p:blipFill>
          <a:blip r:embed="rId10">
            <a:extLst>
              <a:ext uri="{28A0092B-C50C-407E-A947-70E740481C1C}">
                <a14:useLocalDpi xmlns:a14="http://schemas.microsoft.com/office/drawing/2010/main" val="0"/>
              </a:ext>
            </a:extLst>
          </a:blip>
          <a:srcRect/>
          <a:stretch>
            <a:fillRect/>
          </a:stretch>
        </p:blipFill>
        <p:spPr bwMode="auto">
          <a:xfrm>
            <a:off x="428710" y="885311"/>
            <a:ext cx="5734050" cy="733425"/>
          </a:xfrm>
          <a:prstGeom prst="rect">
            <a:avLst/>
          </a:prstGeom>
          <a:noFill/>
          <a:ln>
            <a:noFill/>
          </a:ln>
        </p:spPr>
      </p:pic>
      <p:sp>
        <p:nvSpPr>
          <p:cNvPr id="15" name="Google Shape;432;p48">
            <a:extLst>
              <a:ext uri="{FF2B5EF4-FFF2-40B4-BE49-F238E27FC236}">
                <a16:creationId xmlns:a16="http://schemas.microsoft.com/office/drawing/2014/main" id="{76CED7A5-C7D5-4331-AEFF-4A227092089B}"/>
              </a:ext>
            </a:extLst>
          </p:cNvPr>
          <p:cNvSpPr txBox="1"/>
          <p:nvPr/>
        </p:nvSpPr>
        <p:spPr>
          <a:xfrm>
            <a:off x="762000" y="1776887"/>
            <a:ext cx="5876925" cy="60508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vi-VN">
                <a:solidFill>
                  <a:schemeClr val="lt1"/>
                </a:solidFill>
                <a:latin typeface="Montserrat"/>
                <a:ea typeface="Montserrat"/>
                <a:cs typeface="Montserrat"/>
                <a:sym typeface="Montserrat"/>
              </a:rPr>
              <a:t>EEPlus (Epplus): là một thư viện mã nguồn mở dành cho .NET Framework và .NET Core để tạo và sửa các tệp Excel. </a:t>
            </a:r>
          </a:p>
        </p:txBody>
      </p:sp>
      <p:sp>
        <p:nvSpPr>
          <p:cNvPr id="16" name="Google Shape;796;p65">
            <a:extLst>
              <a:ext uri="{FF2B5EF4-FFF2-40B4-BE49-F238E27FC236}">
                <a16:creationId xmlns:a16="http://schemas.microsoft.com/office/drawing/2014/main" id="{07ED566B-C4B2-42ED-8068-EA6E8E2A6376}"/>
              </a:ext>
            </a:extLst>
          </p:cNvPr>
          <p:cNvSpPr/>
          <p:nvPr/>
        </p:nvSpPr>
        <p:spPr>
          <a:xfrm>
            <a:off x="1638300" y="2670904"/>
            <a:ext cx="5867400" cy="864601"/>
          </a:xfrm>
          <a:prstGeom prst="roundRect">
            <a:avLst>
              <a:gd name="adj" fmla="val 7600"/>
            </a:avLst>
          </a:pr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8" name="Picture 17" descr="A close-up of a logo&#10;&#10;Description automatically generated">
            <a:extLst>
              <a:ext uri="{FF2B5EF4-FFF2-40B4-BE49-F238E27FC236}">
                <a16:creationId xmlns:a16="http://schemas.microsoft.com/office/drawing/2014/main" id="{468F3936-DE97-4EF7-8CF6-F0B7A8340515}"/>
              </a:ext>
            </a:extLst>
          </p:cNvPr>
          <p:cNvPicPr/>
          <p:nvPr/>
        </p:nvPicPr>
        <p:blipFill>
          <a:blip r:embed="rId11">
            <a:extLst>
              <a:ext uri="{28A0092B-C50C-407E-A947-70E740481C1C}">
                <a14:useLocalDpi xmlns:a14="http://schemas.microsoft.com/office/drawing/2010/main" val="0"/>
              </a:ext>
            </a:extLst>
          </a:blip>
          <a:srcRect/>
          <a:stretch>
            <a:fillRect/>
          </a:stretch>
        </p:blipFill>
        <p:spPr bwMode="auto">
          <a:xfrm>
            <a:off x="1704975" y="2736492"/>
            <a:ext cx="5734050" cy="733425"/>
          </a:xfrm>
          <a:prstGeom prst="rect">
            <a:avLst/>
          </a:prstGeom>
          <a:noFill/>
          <a:ln>
            <a:noFill/>
          </a:ln>
        </p:spPr>
      </p:pic>
      <p:sp>
        <p:nvSpPr>
          <p:cNvPr id="19" name="Google Shape;432;p48">
            <a:extLst>
              <a:ext uri="{FF2B5EF4-FFF2-40B4-BE49-F238E27FC236}">
                <a16:creationId xmlns:a16="http://schemas.microsoft.com/office/drawing/2014/main" id="{CFD1455C-5023-4B6B-939B-9B0455CBFF2A}"/>
              </a:ext>
            </a:extLst>
          </p:cNvPr>
          <p:cNvSpPr txBox="1"/>
          <p:nvPr/>
        </p:nvSpPr>
        <p:spPr>
          <a:xfrm>
            <a:off x="2514600" y="3608616"/>
            <a:ext cx="5876925" cy="60508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vi-VN">
                <a:solidFill>
                  <a:schemeClr val="lt1"/>
                </a:solidFill>
                <a:latin typeface="Montserrat"/>
                <a:ea typeface="Montserrat"/>
                <a:cs typeface="Montserrat"/>
                <a:sym typeface="Montserrat"/>
              </a:rPr>
              <a:t>EEPlus.Interfaces: là một gói mở rộng của EEPlus, cung cấp các giao diện (interfaces) cho việc tương tác với các đối tượng trong Excel, giúp tăng tính linh hoạt và dễ bảo trì</a:t>
            </a:r>
          </a:p>
        </p:txBody>
      </p:sp>
    </p:spTree>
    <p:extLst>
      <p:ext uri="{BB962C8B-B14F-4D97-AF65-F5344CB8AC3E}">
        <p14:creationId xmlns:p14="http://schemas.microsoft.com/office/powerpoint/2010/main" val="107733092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95"/>
        <p:cNvGrpSpPr/>
        <p:nvPr/>
      </p:nvGrpSpPr>
      <p:grpSpPr>
        <a:xfrm>
          <a:off x="0" y="0"/>
          <a:ext cx="0" cy="0"/>
          <a:chOff x="0" y="0"/>
          <a:chExt cx="0" cy="0"/>
        </a:xfrm>
      </p:grpSpPr>
      <p:pic>
        <p:nvPicPr>
          <p:cNvPr id="799" name="Google Shape;799;p65"/>
          <p:cNvPicPr preferRelativeResize="0"/>
          <p:nvPr/>
        </p:nvPicPr>
        <p:blipFill>
          <a:blip r:embed="rId3">
            <a:alphaModFix/>
          </a:blip>
          <a:stretch>
            <a:fillRect/>
          </a:stretch>
        </p:blipFill>
        <p:spPr>
          <a:xfrm>
            <a:off x="-1210146" y="3943350"/>
            <a:ext cx="2093975" cy="1686611"/>
          </a:xfrm>
          <a:prstGeom prst="rect">
            <a:avLst/>
          </a:prstGeom>
          <a:noFill/>
          <a:ln>
            <a:noFill/>
          </a:ln>
        </p:spPr>
      </p:pic>
      <p:pic>
        <p:nvPicPr>
          <p:cNvPr id="800" name="Google Shape;800;p65"/>
          <p:cNvPicPr preferRelativeResize="0"/>
          <p:nvPr/>
        </p:nvPicPr>
        <p:blipFill>
          <a:blip r:embed="rId4">
            <a:alphaModFix/>
          </a:blip>
          <a:stretch>
            <a:fillRect/>
          </a:stretch>
        </p:blipFill>
        <p:spPr>
          <a:xfrm>
            <a:off x="8942649" y="-359525"/>
            <a:ext cx="276125" cy="276125"/>
          </a:xfrm>
          <a:prstGeom prst="rect">
            <a:avLst/>
          </a:prstGeom>
          <a:noFill/>
          <a:ln>
            <a:noFill/>
          </a:ln>
        </p:spPr>
      </p:pic>
      <p:pic>
        <p:nvPicPr>
          <p:cNvPr id="801" name="Google Shape;801;p65"/>
          <p:cNvPicPr preferRelativeResize="0"/>
          <p:nvPr/>
        </p:nvPicPr>
        <p:blipFill>
          <a:blip r:embed="rId5">
            <a:alphaModFix/>
          </a:blip>
          <a:stretch>
            <a:fillRect/>
          </a:stretch>
        </p:blipFill>
        <p:spPr>
          <a:xfrm>
            <a:off x="76200" y="3257550"/>
            <a:ext cx="500700" cy="500675"/>
          </a:xfrm>
          <a:prstGeom prst="rect">
            <a:avLst/>
          </a:prstGeom>
          <a:noFill/>
          <a:ln>
            <a:noFill/>
          </a:ln>
        </p:spPr>
      </p:pic>
      <p:pic>
        <p:nvPicPr>
          <p:cNvPr id="802" name="Google Shape;802;p65"/>
          <p:cNvPicPr preferRelativeResize="0"/>
          <p:nvPr/>
        </p:nvPicPr>
        <p:blipFill>
          <a:blip r:embed="rId6">
            <a:alphaModFix/>
          </a:blip>
          <a:stretch>
            <a:fillRect/>
          </a:stretch>
        </p:blipFill>
        <p:spPr>
          <a:xfrm>
            <a:off x="7696200" y="1353675"/>
            <a:ext cx="1439225" cy="1579300"/>
          </a:xfrm>
          <a:prstGeom prst="rect">
            <a:avLst/>
          </a:prstGeom>
          <a:noFill/>
          <a:ln>
            <a:noFill/>
          </a:ln>
        </p:spPr>
      </p:pic>
      <p:pic>
        <p:nvPicPr>
          <p:cNvPr id="803" name="Google Shape;803;p65"/>
          <p:cNvPicPr preferRelativeResize="0"/>
          <p:nvPr/>
        </p:nvPicPr>
        <p:blipFill>
          <a:blip r:embed="rId7">
            <a:alphaModFix/>
          </a:blip>
          <a:stretch>
            <a:fillRect/>
          </a:stretch>
        </p:blipFill>
        <p:spPr>
          <a:xfrm>
            <a:off x="8631698" y="224063"/>
            <a:ext cx="749778" cy="822150"/>
          </a:xfrm>
          <a:prstGeom prst="rect">
            <a:avLst/>
          </a:prstGeom>
          <a:noFill/>
          <a:ln>
            <a:noFill/>
          </a:ln>
        </p:spPr>
      </p:pic>
      <p:pic>
        <p:nvPicPr>
          <p:cNvPr id="804" name="Google Shape;804;p65"/>
          <p:cNvPicPr preferRelativeResize="0"/>
          <p:nvPr/>
        </p:nvPicPr>
        <p:blipFill>
          <a:blip r:embed="rId8">
            <a:alphaModFix/>
          </a:blip>
          <a:stretch>
            <a:fillRect/>
          </a:stretch>
        </p:blipFill>
        <p:spPr>
          <a:xfrm>
            <a:off x="3124200" y="4652017"/>
            <a:ext cx="2093975" cy="1152400"/>
          </a:xfrm>
          <a:prstGeom prst="rect">
            <a:avLst/>
          </a:prstGeom>
          <a:noFill/>
          <a:ln>
            <a:noFill/>
          </a:ln>
        </p:spPr>
      </p:pic>
      <p:pic>
        <p:nvPicPr>
          <p:cNvPr id="805" name="Google Shape;805;p65"/>
          <p:cNvPicPr preferRelativeResize="0"/>
          <p:nvPr/>
        </p:nvPicPr>
        <p:blipFill>
          <a:blip r:embed="rId9">
            <a:alphaModFix/>
          </a:blip>
          <a:stretch>
            <a:fillRect/>
          </a:stretch>
        </p:blipFill>
        <p:spPr>
          <a:xfrm rot="16200000">
            <a:off x="7784004" y="69349"/>
            <a:ext cx="1447200" cy="897800"/>
          </a:xfrm>
          <a:prstGeom prst="rect">
            <a:avLst/>
          </a:prstGeom>
          <a:noFill/>
          <a:ln>
            <a:noFill/>
          </a:ln>
        </p:spPr>
      </p:pic>
      <p:grpSp>
        <p:nvGrpSpPr>
          <p:cNvPr id="4" name="Group 3">
            <a:extLst>
              <a:ext uri="{FF2B5EF4-FFF2-40B4-BE49-F238E27FC236}">
                <a16:creationId xmlns:a16="http://schemas.microsoft.com/office/drawing/2014/main" id="{1FA149CA-9CD1-487F-9B64-6B724EB25186}"/>
              </a:ext>
            </a:extLst>
          </p:cNvPr>
          <p:cNvGrpSpPr/>
          <p:nvPr/>
        </p:nvGrpSpPr>
        <p:grpSpPr>
          <a:xfrm>
            <a:off x="228600" y="792749"/>
            <a:ext cx="5867400" cy="864601"/>
            <a:chOff x="228600" y="792749"/>
            <a:chExt cx="5867400" cy="864601"/>
          </a:xfrm>
        </p:grpSpPr>
        <p:sp>
          <p:nvSpPr>
            <p:cNvPr id="796" name="Google Shape;796;p65"/>
            <p:cNvSpPr/>
            <p:nvPr/>
          </p:nvSpPr>
          <p:spPr>
            <a:xfrm>
              <a:off x="228600" y="792749"/>
              <a:ext cx="5867400" cy="864601"/>
            </a:xfrm>
            <a:prstGeom prst="roundRect">
              <a:avLst>
                <a:gd name="adj" fmla="val 7600"/>
              </a:avLst>
            </a:pr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1" name="Picture 20" descr="A close-up of a computer screen&#10;&#10;Description automatically generated">
              <a:extLst>
                <a:ext uri="{FF2B5EF4-FFF2-40B4-BE49-F238E27FC236}">
                  <a16:creationId xmlns:a16="http://schemas.microsoft.com/office/drawing/2014/main" id="{30A75272-51E5-43BE-93CF-F0017383B6BE}"/>
                </a:ext>
              </a:extLst>
            </p:cNvPr>
            <p:cNvPicPr/>
            <p:nvPr/>
          </p:nvPicPr>
          <p:blipFill>
            <a:blip r:embed="rId10">
              <a:extLst>
                <a:ext uri="{28A0092B-C50C-407E-A947-70E740481C1C}">
                  <a14:useLocalDpi xmlns:a14="http://schemas.microsoft.com/office/drawing/2010/main" val="0"/>
                </a:ext>
              </a:extLst>
            </a:blip>
            <a:srcRect/>
            <a:stretch>
              <a:fillRect/>
            </a:stretch>
          </p:blipFill>
          <p:spPr bwMode="auto">
            <a:xfrm>
              <a:off x="295274" y="846200"/>
              <a:ext cx="5734050" cy="745562"/>
            </a:xfrm>
            <a:prstGeom prst="rect">
              <a:avLst/>
            </a:prstGeom>
            <a:noFill/>
            <a:ln>
              <a:noFill/>
            </a:ln>
          </p:spPr>
        </p:pic>
      </p:grpSp>
      <p:sp>
        <p:nvSpPr>
          <p:cNvPr id="15" name="Google Shape;432;p48">
            <a:extLst>
              <a:ext uri="{FF2B5EF4-FFF2-40B4-BE49-F238E27FC236}">
                <a16:creationId xmlns:a16="http://schemas.microsoft.com/office/drawing/2014/main" id="{76CED7A5-C7D5-4331-AEFF-4A227092089B}"/>
              </a:ext>
            </a:extLst>
          </p:cNvPr>
          <p:cNvSpPr txBox="1"/>
          <p:nvPr/>
        </p:nvSpPr>
        <p:spPr>
          <a:xfrm>
            <a:off x="685800" y="1738818"/>
            <a:ext cx="5876925" cy="60508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vi-VN">
                <a:solidFill>
                  <a:schemeClr val="lt1"/>
                </a:solidFill>
                <a:latin typeface="Montserrat"/>
                <a:ea typeface="Montserrat"/>
                <a:cs typeface="Montserrat"/>
                <a:sym typeface="Montserrat"/>
              </a:rPr>
              <a:t>Thư viện LiveCharts là một thư viện mã nguồn mở để tạo và hiển thị các biểu đồ tương tác. Thư viện này hỗ trợ nhiều loại biểu đồ như biểu đồ đường, cột, thanh, v.v. </a:t>
            </a:r>
          </a:p>
        </p:txBody>
      </p:sp>
      <p:grpSp>
        <p:nvGrpSpPr>
          <p:cNvPr id="7" name="Group 6">
            <a:extLst>
              <a:ext uri="{FF2B5EF4-FFF2-40B4-BE49-F238E27FC236}">
                <a16:creationId xmlns:a16="http://schemas.microsoft.com/office/drawing/2014/main" id="{1EC110FF-C0AE-4EA6-8F0D-9ABFCF13AA66}"/>
              </a:ext>
            </a:extLst>
          </p:cNvPr>
          <p:cNvGrpSpPr/>
          <p:nvPr/>
        </p:nvGrpSpPr>
        <p:grpSpPr>
          <a:xfrm>
            <a:off x="1457325" y="2632170"/>
            <a:ext cx="5867400" cy="864601"/>
            <a:chOff x="1457325" y="2632170"/>
            <a:chExt cx="5867400" cy="864601"/>
          </a:xfrm>
        </p:grpSpPr>
        <p:sp>
          <p:nvSpPr>
            <p:cNvPr id="16" name="Google Shape;796;p65">
              <a:extLst>
                <a:ext uri="{FF2B5EF4-FFF2-40B4-BE49-F238E27FC236}">
                  <a16:creationId xmlns:a16="http://schemas.microsoft.com/office/drawing/2014/main" id="{07ED566B-C4B2-42ED-8068-EA6E8E2A6376}"/>
                </a:ext>
              </a:extLst>
            </p:cNvPr>
            <p:cNvSpPr/>
            <p:nvPr/>
          </p:nvSpPr>
          <p:spPr>
            <a:xfrm>
              <a:off x="1457325" y="2632170"/>
              <a:ext cx="5867400" cy="864601"/>
            </a:xfrm>
            <a:prstGeom prst="roundRect">
              <a:avLst>
                <a:gd name="adj" fmla="val 7600"/>
              </a:avLst>
            </a:pr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 name="Picture 5">
              <a:extLst>
                <a:ext uri="{FF2B5EF4-FFF2-40B4-BE49-F238E27FC236}">
                  <a16:creationId xmlns:a16="http://schemas.microsoft.com/office/drawing/2014/main" id="{BDAA7F0F-2588-43D0-8D9A-202CCFF382EF}"/>
                </a:ext>
              </a:extLst>
            </p:cNvPr>
            <p:cNvPicPr>
              <a:picLocks noChangeAspect="1"/>
            </p:cNvPicPr>
            <p:nvPr/>
          </p:nvPicPr>
          <p:blipFill>
            <a:blip r:embed="rId11"/>
            <a:stretch>
              <a:fillRect/>
            </a:stretch>
          </p:blipFill>
          <p:spPr>
            <a:xfrm>
              <a:off x="1522609" y="2701727"/>
              <a:ext cx="5736833" cy="725487"/>
            </a:xfrm>
            <a:prstGeom prst="rect">
              <a:avLst/>
            </a:prstGeom>
          </p:spPr>
        </p:pic>
      </p:grpSp>
      <p:sp>
        <p:nvSpPr>
          <p:cNvPr id="19" name="Google Shape;432;p48">
            <a:extLst>
              <a:ext uri="{FF2B5EF4-FFF2-40B4-BE49-F238E27FC236}">
                <a16:creationId xmlns:a16="http://schemas.microsoft.com/office/drawing/2014/main" id="{CFD1455C-5023-4B6B-939B-9B0455CBFF2A}"/>
              </a:ext>
            </a:extLst>
          </p:cNvPr>
          <p:cNvSpPr txBox="1"/>
          <p:nvPr/>
        </p:nvSpPr>
        <p:spPr>
          <a:xfrm>
            <a:off x="2133600" y="3608411"/>
            <a:ext cx="6629400" cy="1042106"/>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vi-VN">
                <a:solidFill>
                  <a:schemeClr val="lt1"/>
                </a:solidFill>
                <a:latin typeface="Montserrat"/>
                <a:ea typeface="Montserrat"/>
                <a:cs typeface="Montserrat"/>
                <a:sym typeface="Montserrat"/>
              </a:rPr>
              <a:t>Thư viện Microsoft Chart là một bộ công cụ mã nguồn mở của Microsoft được sử dụng để tạo và hiển thị các biểu đồ trong ứng dụng .NET. Thư viện này cung cấp các công cụ mạnh mẽ để tạo ra các biểu đồ đẹp mắt và tương tác tốt.</a:t>
            </a:r>
          </a:p>
        </p:txBody>
      </p:sp>
      <p:sp>
        <p:nvSpPr>
          <p:cNvPr id="797" name="Google Shape;797;p65"/>
          <p:cNvSpPr txBox="1">
            <a:spLocks noGrp="1"/>
          </p:cNvSpPr>
          <p:nvPr>
            <p:ph type="title"/>
          </p:nvPr>
        </p:nvSpPr>
        <p:spPr>
          <a:xfrm>
            <a:off x="40739" y="105539"/>
            <a:ext cx="8375073"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sz="2600"/>
              <a:t>Thư viện LiveCharts &amp; Thư viện Microsoft Chart</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95"/>
        <p:cNvGrpSpPr/>
        <p:nvPr/>
      </p:nvGrpSpPr>
      <p:grpSpPr>
        <a:xfrm>
          <a:off x="0" y="0"/>
          <a:ext cx="0" cy="0"/>
          <a:chOff x="0" y="0"/>
          <a:chExt cx="0" cy="0"/>
        </a:xfrm>
      </p:grpSpPr>
      <p:pic>
        <p:nvPicPr>
          <p:cNvPr id="799" name="Google Shape;799;p65"/>
          <p:cNvPicPr preferRelativeResize="0"/>
          <p:nvPr/>
        </p:nvPicPr>
        <p:blipFill>
          <a:blip r:embed="rId3">
            <a:alphaModFix/>
          </a:blip>
          <a:stretch>
            <a:fillRect/>
          </a:stretch>
        </p:blipFill>
        <p:spPr>
          <a:xfrm>
            <a:off x="-1210146" y="3943350"/>
            <a:ext cx="2093975" cy="1686611"/>
          </a:xfrm>
          <a:prstGeom prst="rect">
            <a:avLst/>
          </a:prstGeom>
          <a:noFill/>
          <a:ln>
            <a:noFill/>
          </a:ln>
        </p:spPr>
      </p:pic>
      <p:pic>
        <p:nvPicPr>
          <p:cNvPr id="800" name="Google Shape;800;p65"/>
          <p:cNvPicPr preferRelativeResize="0"/>
          <p:nvPr/>
        </p:nvPicPr>
        <p:blipFill>
          <a:blip r:embed="rId4">
            <a:alphaModFix/>
          </a:blip>
          <a:stretch>
            <a:fillRect/>
          </a:stretch>
        </p:blipFill>
        <p:spPr>
          <a:xfrm>
            <a:off x="8942649" y="-359525"/>
            <a:ext cx="276125" cy="276125"/>
          </a:xfrm>
          <a:prstGeom prst="rect">
            <a:avLst/>
          </a:prstGeom>
          <a:noFill/>
          <a:ln>
            <a:noFill/>
          </a:ln>
        </p:spPr>
      </p:pic>
      <p:pic>
        <p:nvPicPr>
          <p:cNvPr id="801" name="Google Shape;801;p65"/>
          <p:cNvPicPr preferRelativeResize="0"/>
          <p:nvPr/>
        </p:nvPicPr>
        <p:blipFill>
          <a:blip r:embed="rId5">
            <a:alphaModFix/>
          </a:blip>
          <a:stretch>
            <a:fillRect/>
          </a:stretch>
        </p:blipFill>
        <p:spPr>
          <a:xfrm>
            <a:off x="76200" y="3257550"/>
            <a:ext cx="500700" cy="500675"/>
          </a:xfrm>
          <a:prstGeom prst="rect">
            <a:avLst/>
          </a:prstGeom>
          <a:noFill/>
          <a:ln>
            <a:noFill/>
          </a:ln>
        </p:spPr>
      </p:pic>
      <p:pic>
        <p:nvPicPr>
          <p:cNvPr id="802" name="Google Shape;802;p65"/>
          <p:cNvPicPr preferRelativeResize="0"/>
          <p:nvPr/>
        </p:nvPicPr>
        <p:blipFill>
          <a:blip r:embed="rId6">
            <a:alphaModFix/>
          </a:blip>
          <a:stretch>
            <a:fillRect/>
          </a:stretch>
        </p:blipFill>
        <p:spPr>
          <a:xfrm>
            <a:off x="7696200" y="1353675"/>
            <a:ext cx="1439225" cy="1579300"/>
          </a:xfrm>
          <a:prstGeom prst="rect">
            <a:avLst/>
          </a:prstGeom>
          <a:noFill/>
          <a:ln>
            <a:noFill/>
          </a:ln>
        </p:spPr>
      </p:pic>
      <p:pic>
        <p:nvPicPr>
          <p:cNvPr id="803" name="Google Shape;803;p65"/>
          <p:cNvPicPr preferRelativeResize="0"/>
          <p:nvPr/>
        </p:nvPicPr>
        <p:blipFill>
          <a:blip r:embed="rId7">
            <a:alphaModFix/>
          </a:blip>
          <a:stretch>
            <a:fillRect/>
          </a:stretch>
        </p:blipFill>
        <p:spPr>
          <a:xfrm>
            <a:off x="8285808" y="249903"/>
            <a:ext cx="749778" cy="822150"/>
          </a:xfrm>
          <a:prstGeom prst="rect">
            <a:avLst/>
          </a:prstGeom>
          <a:noFill/>
          <a:ln>
            <a:noFill/>
          </a:ln>
        </p:spPr>
      </p:pic>
      <p:pic>
        <p:nvPicPr>
          <p:cNvPr id="804" name="Google Shape;804;p65"/>
          <p:cNvPicPr preferRelativeResize="0"/>
          <p:nvPr/>
        </p:nvPicPr>
        <p:blipFill>
          <a:blip r:embed="rId8">
            <a:alphaModFix/>
          </a:blip>
          <a:stretch>
            <a:fillRect/>
          </a:stretch>
        </p:blipFill>
        <p:spPr>
          <a:xfrm>
            <a:off x="3124200" y="4652017"/>
            <a:ext cx="2093975" cy="1152400"/>
          </a:xfrm>
          <a:prstGeom prst="rect">
            <a:avLst/>
          </a:prstGeom>
          <a:noFill/>
          <a:ln>
            <a:noFill/>
          </a:ln>
        </p:spPr>
      </p:pic>
      <p:pic>
        <p:nvPicPr>
          <p:cNvPr id="805" name="Google Shape;805;p65"/>
          <p:cNvPicPr preferRelativeResize="0"/>
          <p:nvPr/>
        </p:nvPicPr>
        <p:blipFill>
          <a:blip r:embed="rId9">
            <a:alphaModFix/>
          </a:blip>
          <a:stretch>
            <a:fillRect/>
          </a:stretch>
        </p:blipFill>
        <p:spPr>
          <a:xfrm rot="16200000">
            <a:off x="7088339" y="275350"/>
            <a:ext cx="1447200" cy="897800"/>
          </a:xfrm>
          <a:prstGeom prst="rect">
            <a:avLst/>
          </a:prstGeom>
          <a:noFill/>
          <a:ln>
            <a:noFill/>
          </a:ln>
        </p:spPr>
      </p:pic>
      <p:sp>
        <p:nvSpPr>
          <p:cNvPr id="796" name="Google Shape;796;p65"/>
          <p:cNvSpPr/>
          <p:nvPr/>
        </p:nvSpPr>
        <p:spPr>
          <a:xfrm>
            <a:off x="449310" y="280440"/>
            <a:ext cx="6332490" cy="1757910"/>
          </a:xfrm>
          <a:prstGeom prst="roundRect">
            <a:avLst>
              <a:gd name="adj" fmla="val 4842"/>
            </a:avLst>
          </a:pr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432;p48">
            <a:extLst>
              <a:ext uri="{FF2B5EF4-FFF2-40B4-BE49-F238E27FC236}">
                <a16:creationId xmlns:a16="http://schemas.microsoft.com/office/drawing/2014/main" id="{76CED7A5-C7D5-4331-AEFF-4A227092089B}"/>
              </a:ext>
            </a:extLst>
          </p:cNvPr>
          <p:cNvSpPr txBox="1"/>
          <p:nvPr/>
        </p:nvSpPr>
        <p:spPr>
          <a:xfrm>
            <a:off x="381000" y="2217540"/>
            <a:ext cx="7772400" cy="95612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vi-VN" b="1">
                <a:solidFill>
                  <a:schemeClr val="lt1"/>
                </a:solidFill>
                <a:latin typeface="Montserrat"/>
                <a:ea typeface="Montserrat"/>
                <a:cs typeface="Montserrat"/>
                <a:sym typeface="Montserrat"/>
              </a:rPr>
              <a:t>Microsoft.IO.RecyclableMemoryStream</a:t>
            </a:r>
            <a:r>
              <a:rPr lang="vi-VN">
                <a:solidFill>
                  <a:schemeClr val="lt1"/>
                </a:solidFill>
                <a:latin typeface="Montserrat"/>
                <a:ea typeface="Montserrat"/>
                <a:cs typeface="Montserrat"/>
                <a:sym typeface="Montserrat"/>
              </a:rPr>
              <a:t> là một thư viện được thiết kế để quản lý việc sử dụng bộ nhớ hiệu quả trong các ứng dụng .NET.</a:t>
            </a:r>
          </a:p>
          <a:p>
            <a:pPr marL="0" lvl="0" indent="0" algn="l" rtl="0">
              <a:spcBef>
                <a:spcPts val="0"/>
              </a:spcBef>
              <a:spcAft>
                <a:spcPts val="0"/>
              </a:spcAft>
              <a:buNone/>
            </a:pPr>
            <a:endParaRPr lang="vi-VN">
              <a:solidFill>
                <a:schemeClr val="lt1"/>
              </a:solidFill>
              <a:latin typeface="Montserrat"/>
              <a:ea typeface="Montserrat"/>
              <a:cs typeface="Montserrat"/>
              <a:sym typeface="Montserrat"/>
            </a:endParaRPr>
          </a:p>
          <a:p>
            <a:pPr marL="0" lvl="0" indent="0" algn="l" rtl="0">
              <a:spcBef>
                <a:spcPts val="0"/>
              </a:spcBef>
              <a:spcAft>
                <a:spcPts val="0"/>
              </a:spcAft>
              <a:buNone/>
            </a:pPr>
            <a:r>
              <a:rPr lang="vi-VN">
                <a:solidFill>
                  <a:schemeClr val="lt1"/>
                </a:solidFill>
                <a:latin typeface="Montserrat"/>
                <a:ea typeface="Montserrat"/>
                <a:cs typeface="Montserrat"/>
                <a:sym typeface="Montserrat"/>
              </a:rPr>
              <a:t>Thư viện này cung cấp một lớp dữ liệu stream (luồng) được gọi là RecyclableMemoryStream, giúp giảm thiểu số lượng bộ nhớ được sử dụng và giảm thiểu việc thu gom rác do các luồng bộ nhớ thường xuyên được tạo ra và hủy bỏ</a:t>
            </a:r>
          </a:p>
        </p:txBody>
      </p:sp>
      <p:sp>
        <p:nvSpPr>
          <p:cNvPr id="19" name="Google Shape;432;p48">
            <a:extLst>
              <a:ext uri="{FF2B5EF4-FFF2-40B4-BE49-F238E27FC236}">
                <a16:creationId xmlns:a16="http://schemas.microsoft.com/office/drawing/2014/main" id="{CFD1455C-5023-4B6B-939B-9B0455CBFF2A}"/>
              </a:ext>
            </a:extLst>
          </p:cNvPr>
          <p:cNvSpPr txBox="1"/>
          <p:nvPr/>
        </p:nvSpPr>
        <p:spPr>
          <a:xfrm>
            <a:off x="2565561" y="3867150"/>
            <a:ext cx="6629400" cy="615372"/>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vi-VN" b="1">
                <a:solidFill>
                  <a:schemeClr val="lt1"/>
                </a:solidFill>
                <a:latin typeface="Montserrat"/>
                <a:ea typeface="Montserrat"/>
                <a:cs typeface="Montserrat"/>
                <a:sym typeface="Montserrat"/>
              </a:rPr>
              <a:t>Microsoft.Office.Interop.Excel</a:t>
            </a:r>
            <a:r>
              <a:rPr lang="vi-VN">
                <a:solidFill>
                  <a:schemeClr val="lt1"/>
                </a:solidFill>
                <a:latin typeface="Montserrat"/>
                <a:ea typeface="Montserrat"/>
                <a:cs typeface="Montserrat"/>
                <a:sym typeface="Montserrat"/>
              </a:rPr>
              <a:t> là một bộ công cụ mạnh mẽ để tương tác với Microsoft Excel từ các ứng dụng .NET.</a:t>
            </a:r>
          </a:p>
        </p:txBody>
      </p:sp>
      <p:pic>
        <p:nvPicPr>
          <p:cNvPr id="18" name="Picture 17" descr="A screenshot of a computer error&#10;&#10;Description automatically generated">
            <a:extLst>
              <a:ext uri="{FF2B5EF4-FFF2-40B4-BE49-F238E27FC236}">
                <a16:creationId xmlns:a16="http://schemas.microsoft.com/office/drawing/2014/main" id="{1404361C-2E5B-4C08-AA5F-E43753907D23}"/>
              </a:ext>
            </a:extLst>
          </p:cNvPr>
          <p:cNvPicPr/>
          <p:nvPr/>
        </p:nvPicPr>
        <p:blipFill>
          <a:blip r:embed="rId10">
            <a:extLst>
              <a:ext uri="{28A0092B-C50C-407E-A947-70E740481C1C}">
                <a14:useLocalDpi xmlns:a14="http://schemas.microsoft.com/office/drawing/2010/main" val="0"/>
              </a:ext>
            </a:extLst>
          </a:blip>
          <a:srcRect/>
          <a:stretch>
            <a:fillRect/>
          </a:stretch>
        </p:blipFill>
        <p:spPr bwMode="auto">
          <a:xfrm>
            <a:off x="579870" y="354533"/>
            <a:ext cx="6071371" cy="1609725"/>
          </a:xfrm>
          <a:prstGeom prst="rect">
            <a:avLst/>
          </a:prstGeom>
          <a:noFill/>
          <a:ln>
            <a:noFill/>
          </a:ln>
        </p:spPr>
      </p:pic>
    </p:spTree>
    <p:extLst>
      <p:ext uri="{BB962C8B-B14F-4D97-AF65-F5344CB8AC3E}">
        <p14:creationId xmlns:p14="http://schemas.microsoft.com/office/powerpoint/2010/main" val="21936948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sp>
        <p:nvSpPr>
          <p:cNvPr id="425" name="Google Shape;425;p48"/>
          <p:cNvSpPr txBox="1">
            <a:spLocks noGrp="1"/>
          </p:cNvSpPr>
          <p:nvPr>
            <p:ph type="title"/>
          </p:nvPr>
        </p:nvSpPr>
        <p:spPr>
          <a:xfrm>
            <a:off x="76200" y="415968"/>
            <a:ext cx="3867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a:t> Cơ cấu tổ chức</a:t>
            </a:r>
          </a:p>
        </p:txBody>
      </p:sp>
      <p:sp>
        <p:nvSpPr>
          <p:cNvPr id="426" name="Google Shape;426;p48"/>
          <p:cNvSpPr/>
          <p:nvPr/>
        </p:nvSpPr>
        <p:spPr>
          <a:xfrm>
            <a:off x="4334850" y="1345350"/>
            <a:ext cx="4809150" cy="1378800"/>
          </a:xfrm>
          <a:prstGeom prst="roundRect">
            <a:avLst>
              <a:gd name="adj" fmla="val 50000"/>
            </a:avLst>
          </a:pr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4000" b="1">
                <a:solidFill>
                  <a:schemeClr val="lt1"/>
                </a:solidFill>
                <a:latin typeface="Montserrat"/>
                <a:ea typeface="Montserrat"/>
                <a:cs typeface="Montserrat"/>
                <a:sym typeface="Montserrat"/>
              </a:rPr>
              <a:t>Quy trình xử lý</a:t>
            </a:r>
            <a:endParaRPr sz="1100" b="1"/>
          </a:p>
        </p:txBody>
      </p:sp>
      <p:sp>
        <p:nvSpPr>
          <p:cNvPr id="428" name="Google Shape;428;p48"/>
          <p:cNvSpPr/>
          <p:nvPr/>
        </p:nvSpPr>
        <p:spPr>
          <a:xfrm>
            <a:off x="152400" y="1345350"/>
            <a:ext cx="3867300" cy="2445600"/>
          </a:xfrm>
          <a:prstGeom prst="roundRect">
            <a:avLst>
              <a:gd name="adj" fmla="val 3632"/>
            </a:avLst>
          </a:pr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48"/>
          <p:cNvSpPr txBox="1"/>
          <p:nvPr/>
        </p:nvSpPr>
        <p:spPr>
          <a:xfrm>
            <a:off x="4551218" y="2876550"/>
            <a:ext cx="3381450" cy="117276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vi-VN">
                <a:solidFill>
                  <a:schemeClr val="lt1"/>
                </a:solidFill>
                <a:latin typeface="Montserrat"/>
                <a:ea typeface="Montserrat"/>
                <a:cs typeface="Montserrat"/>
                <a:sym typeface="Montserrat"/>
              </a:rPr>
              <a:t>- Tổng số nhân viên là 15 người</a:t>
            </a:r>
          </a:p>
          <a:p>
            <a:pPr marL="0" lvl="0" indent="0" algn="l" rtl="0">
              <a:spcBef>
                <a:spcPts val="0"/>
              </a:spcBef>
              <a:spcAft>
                <a:spcPts val="0"/>
              </a:spcAft>
              <a:buNone/>
            </a:pPr>
            <a:r>
              <a:rPr lang="vi-VN">
                <a:solidFill>
                  <a:schemeClr val="lt1"/>
                </a:solidFill>
                <a:latin typeface="Montserrat"/>
                <a:ea typeface="Montserrat"/>
                <a:cs typeface="Montserrat"/>
                <a:sym typeface="Montserrat"/>
              </a:rPr>
              <a:t>- Trong đó:</a:t>
            </a:r>
          </a:p>
          <a:p>
            <a:pPr marL="0" lvl="0" indent="0" algn="l" rtl="0">
              <a:spcBef>
                <a:spcPts val="0"/>
              </a:spcBef>
              <a:spcAft>
                <a:spcPts val="0"/>
              </a:spcAft>
              <a:buNone/>
            </a:pPr>
            <a:r>
              <a:rPr lang="vi-VN">
                <a:solidFill>
                  <a:schemeClr val="lt1"/>
                </a:solidFill>
                <a:latin typeface="Montserrat"/>
                <a:ea typeface="Montserrat"/>
                <a:cs typeface="Montserrat"/>
                <a:sym typeface="Montserrat"/>
              </a:rPr>
              <a:t>+ 10 người làm  nhân viên kho</a:t>
            </a:r>
          </a:p>
          <a:p>
            <a:pPr marL="0" lvl="0" indent="0" algn="l" rtl="0">
              <a:spcBef>
                <a:spcPts val="0"/>
              </a:spcBef>
              <a:spcAft>
                <a:spcPts val="0"/>
              </a:spcAft>
              <a:buNone/>
            </a:pPr>
            <a:r>
              <a:rPr lang="vi-VN">
                <a:solidFill>
                  <a:schemeClr val="lt1"/>
                </a:solidFill>
                <a:latin typeface="Montserrat"/>
                <a:ea typeface="Montserrat"/>
                <a:cs typeface="Montserrat"/>
                <a:sym typeface="Montserrat"/>
              </a:rPr>
              <a:t>+ 4 người làm nhân viên kiểm kho</a:t>
            </a:r>
          </a:p>
          <a:p>
            <a:pPr marL="0" lvl="0" indent="0" algn="l" rtl="0">
              <a:spcBef>
                <a:spcPts val="0"/>
              </a:spcBef>
              <a:spcAft>
                <a:spcPts val="0"/>
              </a:spcAft>
              <a:buNone/>
            </a:pPr>
            <a:r>
              <a:rPr lang="vi-VN">
                <a:solidFill>
                  <a:schemeClr val="lt1"/>
                </a:solidFill>
                <a:latin typeface="Montserrat"/>
                <a:ea typeface="Montserrat"/>
                <a:cs typeface="Montserrat"/>
                <a:sym typeface="Montserrat"/>
              </a:rPr>
              <a:t>+ Một quản lý kho</a:t>
            </a:r>
          </a:p>
        </p:txBody>
      </p:sp>
      <p:pic>
        <p:nvPicPr>
          <p:cNvPr id="1026" name="Picture 2">
            <a:extLst>
              <a:ext uri="{FF2B5EF4-FFF2-40B4-BE49-F238E27FC236}">
                <a16:creationId xmlns:a16="http://schemas.microsoft.com/office/drawing/2014/main" id="{CB54FE8F-04D3-411A-A7DD-8D6AB1674F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1550" y="1517187"/>
            <a:ext cx="3609000" cy="212136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80"/>
        <p:cNvGrpSpPr/>
        <p:nvPr/>
      </p:nvGrpSpPr>
      <p:grpSpPr>
        <a:xfrm>
          <a:off x="0" y="0"/>
          <a:ext cx="0" cy="0"/>
          <a:chOff x="0" y="0"/>
          <a:chExt cx="0" cy="0"/>
        </a:xfrm>
      </p:grpSpPr>
      <p:sp>
        <p:nvSpPr>
          <p:cNvPr id="583" name="Google Shape;583;p57"/>
          <p:cNvSpPr/>
          <p:nvPr/>
        </p:nvSpPr>
        <p:spPr>
          <a:xfrm>
            <a:off x="609600" y="1291978"/>
            <a:ext cx="7162800" cy="2879971"/>
          </a:xfrm>
          <a:prstGeom prst="roundRect">
            <a:avLst>
              <a:gd name="adj" fmla="val 3919"/>
            </a:avLst>
          </a:prstGeom>
          <a:gradFill>
            <a:gsLst>
              <a:gs pos="0">
                <a:schemeClr val="accent3"/>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57"/>
          <p:cNvSpPr txBox="1">
            <a:spLocks noGrp="1"/>
          </p:cNvSpPr>
          <p:nvPr>
            <p:ph type="title"/>
          </p:nvPr>
        </p:nvSpPr>
        <p:spPr>
          <a:xfrm>
            <a:off x="457200" y="430854"/>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a:t>PHÂ</a:t>
            </a:r>
            <a:r>
              <a:rPr lang="en-US"/>
              <a:t>N TÍCH THIẾT KẾ HỆ THỐNG</a:t>
            </a:r>
            <a:endParaRPr/>
          </a:p>
        </p:txBody>
      </p:sp>
      <p:pic>
        <p:nvPicPr>
          <p:cNvPr id="2050" name="Picture 2">
            <a:extLst>
              <a:ext uri="{FF2B5EF4-FFF2-40B4-BE49-F238E27FC236}">
                <a16:creationId xmlns:a16="http://schemas.microsoft.com/office/drawing/2014/main" id="{87826AF1-DCCB-4246-B1D3-E7E6879030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1000" y="1422910"/>
            <a:ext cx="6900000" cy="2618105"/>
          </a:xfrm>
          <a:prstGeom prst="rect">
            <a:avLst/>
          </a:prstGeom>
          <a:noFill/>
          <a:extLst>
            <a:ext uri="{909E8E84-426E-40DD-AFC4-6F175D3DCCD1}">
              <a14:hiddenFill xmlns:a14="http://schemas.microsoft.com/office/drawing/2010/main">
                <a:solidFill>
                  <a:srgbClr val="FFFFFF"/>
                </a:solidFill>
              </a14:hiddenFill>
            </a:ext>
          </a:extLst>
        </p:spPr>
      </p:pic>
      <p:pic>
        <p:nvPicPr>
          <p:cNvPr id="581" name="Google Shape;581;p57"/>
          <p:cNvPicPr preferRelativeResize="0"/>
          <p:nvPr/>
        </p:nvPicPr>
        <p:blipFill>
          <a:blip r:embed="rId4">
            <a:alphaModFix amt="52999"/>
          </a:blip>
          <a:stretch>
            <a:fillRect/>
          </a:stretch>
        </p:blipFill>
        <p:spPr>
          <a:xfrm rot="12">
            <a:off x="6553204" y="3183217"/>
            <a:ext cx="2831684" cy="2218190"/>
          </a:xfrm>
          <a:prstGeom prst="rect">
            <a:avLst/>
          </a:prstGeom>
          <a:noFill/>
          <a:ln>
            <a:noFill/>
          </a:ln>
        </p:spPr>
      </p:pic>
      <p:pic>
        <p:nvPicPr>
          <p:cNvPr id="606" name="Google Shape;606;p57"/>
          <p:cNvPicPr preferRelativeResize="0"/>
          <p:nvPr/>
        </p:nvPicPr>
        <p:blipFill>
          <a:blip r:embed="rId5">
            <a:alphaModFix/>
          </a:blip>
          <a:stretch>
            <a:fillRect/>
          </a:stretch>
        </p:blipFill>
        <p:spPr>
          <a:xfrm rot="-2700000">
            <a:off x="156485" y="1307791"/>
            <a:ext cx="1169029" cy="744826"/>
          </a:xfrm>
          <a:prstGeom prst="rect">
            <a:avLst/>
          </a:prstGeom>
          <a:noFill/>
          <a:ln>
            <a:noFill/>
          </a:ln>
        </p:spPr>
      </p:pic>
      <p:sp>
        <p:nvSpPr>
          <p:cNvPr id="2" name="TextBox 1">
            <a:extLst>
              <a:ext uri="{FF2B5EF4-FFF2-40B4-BE49-F238E27FC236}">
                <a16:creationId xmlns:a16="http://schemas.microsoft.com/office/drawing/2014/main" id="{AF911EC3-9FC6-4E04-9E05-64EF38A8EB56}"/>
              </a:ext>
            </a:extLst>
          </p:cNvPr>
          <p:cNvSpPr txBox="1"/>
          <p:nvPr/>
        </p:nvSpPr>
        <p:spPr>
          <a:xfrm>
            <a:off x="1705383" y="4292313"/>
            <a:ext cx="4971233" cy="307777"/>
          </a:xfrm>
          <a:prstGeom prst="rect">
            <a:avLst/>
          </a:prstGeom>
          <a:noFill/>
        </p:spPr>
        <p:txBody>
          <a:bodyPr wrap="none" rtlCol="0">
            <a:spAutoFit/>
          </a:bodyPr>
          <a:lstStyle/>
          <a:p>
            <a:r>
              <a:rPr lang="en-US" i="1">
                <a:solidFill>
                  <a:schemeClr val="bg1"/>
                </a:solidFill>
                <a:latin typeface="Times New Roman" panose="02020603050405020304" pitchFamily="18" charset="0"/>
                <a:cs typeface="Times New Roman" panose="02020603050405020304" pitchFamily="18" charset="0"/>
              </a:rPr>
              <a:t> Biểu đồ phân cấp chức năng của quản lý kho hàng thời trang AVT</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80"/>
        <p:cNvGrpSpPr/>
        <p:nvPr/>
      </p:nvGrpSpPr>
      <p:grpSpPr>
        <a:xfrm>
          <a:off x="0" y="0"/>
          <a:ext cx="0" cy="0"/>
          <a:chOff x="0" y="0"/>
          <a:chExt cx="0" cy="0"/>
        </a:xfrm>
      </p:grpSpPr>
      <p:sp>
        <p:nvSpPr>
          <p:cNvPr id="583" name="Google Shape;583;p57"/>
          <p:cNvSpPr/>
          <p:nvPr/>
        </p:nvSpPr>
        <p:spPr>
          <a:xfrm>
            <a:off x="1219200" y="1073957"/>
            <a:ext cx="6019800" cy="3565772"/>
          </a:xfrm>
          <a:prstGeom prst="roundRect">
            <a:avLst>
              <a:gd name="adj" fmla="val 3114"/>
            </a:avLst>
          </a:prstGeom>
          <a:gradFill>
            <a:gsLst>
              <a:gs pos="0">
                <a:schemeClr val="accent3"/>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57"/>
          <p:cNvSpPr txBox="1">
            <a:spLocks noGrp="1"/>
          </p:cNvSpPr>
          <p:nvPr>
            <p:ph type="title" idx="4294967295"/>
          </p:nvPr>
        </p:nvSpPr>
        <p:spPr>
          <a:xfrm>
            <a:off x="609600" y="271510"/>
            <a:ext cx="7704138" cy="57308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i="1"/>
              <a:t>Sơ đồ luồng dữ liệu ngữ cảnh</a:t>
            </a:r>
            <a:endParaRPr i="1"/>
          </a:p>
        </p:txBody>
      </p:sp>
      <p:pic>
        <p:nvPicPr>
          <p:cNvPr id="8" name="Picture 7" descr="A diagram of a company&#10;&#10;Description automatically generated">
            <a:extLst>
              <a:ext uri="{FF2B5EF4-FFF2-40B4-BE49-F238E27FC236}">
                <a16:creationId xmlns:a16="http://schemas.microsoft.com/office/drawing/2014/main" id="{980188C6-0ECF-4877-9331-DDC1507EAAAA}"/>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366044" y="1188323"/>
            <a:ext cx="5734050" cy="3343275"/>
          </a:xfrm>
          <a:prstGeom prst="rect">
            <a:avLst/>
          </a:prstGeom>
          <a:noFill/>
          <a:ln>
            <a:noFill/>
          </a:ln>
        </p:spPr>
      </p:pic>
      <p:pic>
        <p:nvPicPr>
          <p:cNvPr id="606" name="Google Shape;606;p57"/>
          <p:cNvPicPr preferRelativeResize="0"/>
          <p:nvPr/>
        </p:nvPicPr>
        <p:blipFill>
          <a:blip r:embed="rId4">
            <a:alphaModFix/>
          </a:blip>
          <a:stretch>
            <a:fillRect/>
          </a:stretch>
        </p:blipFill>
        <p:spPr>
          <a:xfrm rot="17863903">
            <a:off x="398116" y="1162855"/>
            <a:ext cx="1169029" cy="744826"/>
          </a:xfrm>
          <a:prstGeom prst="rect">
            <a:avLst/>
          </a:prstGeom>
          <a:noFill/>
          <a:ln>
            <a:noFill/>
          </a:ln>
        </p:spPr>
      </p:pic>
      <p:pic>
        <p:nvPicPr>
          <p:cNvPr id="581" name="Google Shape;581;p57"/>
          <p:cNvPicPr preferRelativeResize="0"/>
          <p:nvPr/>
        </p:nvPicPr>
        <p:blipFill>
          <a:blip r:embed="rId5">
            <a:alphaModFix amt="52999"/>
          </a:blip>
          <a:stretch>
            <a:fillRect/>
          </a:stretch>
        </p:blipFill>
        <p:spPr>
          <a:xfrm rot="20657525">
            <a:off x="5995100" y="3168085"/>
            <a:ext cx="3028805" cy="2430804"/>
          </a:xfrm>
          <a:prstGeom prst="rect">
            <a:avLst/>
          </a:prstGeom>
          <a:noFill/>
          <a:ln>
            <a:noFill/>
          </a:ln>
        </p:spPr>
      </p:pic>
    </p:spTree>
    <p:extLst>
      <p:ext uri="{BB962C8B-B14F-4D97-AF65-F5344CB8AC3E}">
        <p14:creationId xmlns:p14="http://schemas.microsoft.com/office/powerpoint/2010/main" val="279575683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53"/>
        <p:cNvGrpSpPr/>
        <p:nvPr/>
      </p:nvGrpSpPr>
      <p:grpSpPr>
        <a:xfrm>
          <a:off x="0" y="0"/>
          <a:ext cx="0" cy="0"/>
          <a:chOff x="0" y="0"/>
          <a:chExt cx="0" cy="0"/>
        </a:xfrm>
      </p:grpSpPr>
      <p:sp>
        <p:nvSpPr>
          <p:cNvPr id="4" name="Rectangle 3">
            <a:extLst>
              <a:ext uri="{FF2B5EF4-FFF2-40B4-BE49-F238E27FC236}">
                <a16:creationId xmlns:a16="http://schemas.microsoft.com/office/drawing/2014/main" id="{0F86A5EC-C2B6-4C47-90F5-B3D84F08B900}"/>
              </a:ext>
            </a:extLst>
          </p:cNvPr>
          <p:cNvSpPr/>
          <p:nvPr/>
        </p:nvSpPr>
        <p:spPr>
          <a:xfrm>
            <a:off x="5029200" y="1352550"/>
            <a:ext cx="3260575" cy="309900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4" name="Google Shape;554;p55"/>
          <p:cNvSpPr/>
          <p:nvPr/>
        </p:nvSpPr>
        <p:spPr>
          <a:xfrm>
            <a:off x="533400" y="691948"/>
            <a:ext cx="4315498" cy="3916578"/>
          </a:xfrm>
          <a:prstGeom prst="roundRect">
            <a:avLst>
              <a:gd name="adj" fmla="val 7600"/>
            </a:avLst>
          </a:pr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55"/>
          <p:cNvSpPr txBox="1">
            <a:spLocks noGrp="1"/>
          </p:cNvSpPr>
          <p:nvPr>
            <p:ph type="title"/>
          </p:nvPr>
        </p:nvSpPr>
        <p:spPr>
          <a:xfrm>
            <a:off x="5642877" y="1882202"/>
            <a:ext cx="2827200" cy="167527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200"/>
              <a:t>BIỂU ĐỒ USE CASE TỔNG</a:t>
            </a:r>
            <a:br>
              <a:rPr lang="vi-VN" sz="3200"/>
            </a:br>
            <a:r>
              <a:rPr lang="en-US" sz="3200"/>
              <a:t> QUÁT</a:t>
            </a:r>
          </a:p>
        </p:txBody>
      </p:sp>
      <p:sp>
        <p:nvSpPr>
          <p:cNvPr id="558" name="Google Shape;558;p55"/>
          <p:cNvSpPr/>
          <p:nvPr/>
        </p:nvSpPr>
        <p:spPr>
          <a:xfrm rot="10800000">
            <a:off x="4806853" y="1229918"/>
            <a:ext cx="3743572" cy="3378532"/>
          </a:xfrm>
          <a:custGeom>
            <a:avLst/>
            <a:gdLst/>
            <a:ahLst/>
            <a:cxnLst/>
            <a:rect l="l" t="t" r="r" b="b"/>
            <a:pathLst>
              <a:path w="221284" h="208906" extrusionOk="0">
                <a:moveTo>
                  <a:pt x="114250" y="7663"/>
                </a:moveTo>
                <a:cubicBezTo>
                  <a:pt x="115453" y="7663"/>
                  <a:pt x="116658" y="7705"/>
                  <a:pt x="117862" y="7789"/>
                </a:cubicBezTo>
                <a:cubicBezTo>
                  <a:pt x="193429" y="13128"/>
                  <a:pt x="220561" y="58210"/>
                  <a:pt x="194770" y="85135"/>
                </a:cubicBezTo>
                <a:cubicBezTo>
                  <a:pt x="168257" y="112809"/>
                  <a:pt x="221283" y="130888"/>
                  <a:pt x="171920" y="178807"/>
                </a:cubicBezTo>
                <a:cubicBezTo>
                  <a:pt x="156206" y="194053"/>
                  <a:pt x="132210" y="201143"/>
                  <a:pt x="107662" y="201143"/>
                </a:cubicBezTo>
                <a:cubicBezTo>
                  <a:pt x="55096" y="201143"/>
                  <a:pt x="0" y="168634"/>
                  <a:pt x="18284" y="114098"/>
                </a:cubicBezTo>
                <a:cubicBezTo>
                  <a:pt x="34068" y="66953"/>
                  <a:pt x="57821" y="72936"/>
                  <a:pt x="65610" y="46140"/>
                </a:cubicBezTo>
                <a:cubicBezTo>
                  <a:pt x="70227" y="30356"/>
                  <a:pt x="78841" y="20994"/>
                  <a:pt x="87403" y="15449"/>
                </a:cubicBezTo>
                <a:cubicBezTo>
                  <a:pt x="95414" y="10276"/>
                  <a:pt x="104766" y="7663"/>
                  <a:pt x="114250" y="7663"/>
                </a:cubicBezTo>
                <a:close/>
                <a:moveTo>
                  <a:pt x="5595" y="0"/>
                </a:moveTo>
                <a:lnTo>
                  <a:pt x="5595" y="208905"/>
                </a:lnTo>
                <a:lnTo>
                  <a:pt x="214500" y="208905"/>
                </a:lnTo>
                <a:lnTo>
                  <a:pt x="21450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59" name="Google Shape;559;p55"/>
          <p:cNvPicPr preferRelativeResize="0"/>
          <p:nvPr/>
        </p:nvPicPr>
        <p:blipFill rotWithShape="1">
          <a:blip r:embed="rId3">
            <a:alphaModFix/>
          </a:blip>
          <a:srcRect l="6171" t="15504" r="6162" b="15497"/>
          <a:stretch/>
        </p:blipFill>
        <p:spPr>
          <a:xfrm>
            <a:off x="7293937" y="3249175"/>
            <a:ext cx="667487" cy="748925"/>
          </a:xfrm>
          <a:prstGeom prst="rect">
            <a:avLst/>
          </a:prstGeom>
          <a:noFill/>
          <a:ln>
            <a:noFill/>
          </a:ln>
        </p:spPr>
      </p:pic>
      <p:pic>
        <p:nvPicPr>
          <p:cNvPr id="3074" name="Picture 2">
            <a:extLst>
              <a:ext uri="{FF2B5EF4-FFF2-40B4-BE49-F238E27FC236}">
                <a16:creationId xmlns:a16="http://schemas.microsoft.com/office/drawing/2014/main" id="{FD22B6D6-E413-4036-8F34-47C93BE3B6F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8406" y="819149"/>
            <a:ext cx="4045486" cy="363240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53"/>
        <p:cNvGrpSpPr/>
        <p:nvPr/>
      </p:nvGrpSpPr>
      <p:grpSpPr>
        <a:xfrm>
          <a:off x="0" y="0"/>
          <a:ext cx="0" cy="0"/>
          <a:chOff x="0" y="0"/>
          <a:chExt cx="0" cy="0"/>
        </a:xfrm>
      </p:grpSpPr>
      <p:pic>
        <p:nvPicPr>
          <p:cNvPr id="9" name="Google Shape;420;p47">
            <a:extLst>
              <a:ext uri="{FF2B5EF4-FFF2-40B4-BE49-F238E27FC236}">
                <a16:creationId xmlns:a16="http://schemas.microsoft.com/office/drawing/2014/main" id="{E8F07B13-60A3-4B2E-9ED8-A2766D1E4095}"/>
              </a:ext>
            </a:extLst>
          </p:cNvPr>
          <p:cNvPicPr preferRelativeResize="0"/>
          <p:nvPr/>
        </p:nvPicPr>
        <p:blipFill rotWithShape="1">
          <a:blip r:embed="rId3">
            <a:alphaModFix amt="44000"/>
          </a:blip>
          <a:srcRect l="16036" t="11760" r="16042" b="16089"/>
          <a:stretch/>
        </p:blipFill>
        <p:spPr>
          <a:xfrm>
            <a:off x="-925651" y="462487"/>
            <a:ext cx="2799800" cy="1780125"/>
          </a:xfrm>
          <a:prstGeom prst="rect">
            <a:avLst/>
          </a:prstGeom>
          <a:noFill/>
          <a:ln>
            <a:noFill/>
          </a:ln>
        </p:spPr>
      </p:pic>
      <p:pic>
        <p:nvPicPr>
          <p:cNvPr id="8" name="Google Shape;337;p42">
            <a:extLst>
              <a:ext uri="{FF2B5EF4-FFF2-40B4-BE49-F238E27FC236}">
                <a16:creationId xmlns:a16="http://schemas.microsoft.com/office/drawing/2014/main" id="{9BD61637-87A0-48E2-BF40-776F255B4758}"/>
              </a:ext>
            </a:extLst>
          </p:cNvPr>
          <p:cNvPicPr preferRelativeResize="0"/>
          <p:nvPr/>
        </p:nvPicPr>
        <p:blipFill>
          <a:blip r:embed="rId4">
            <a:alphaModFix/>
          </a:blip>
          <a:stretch>
            <a:fillRect/>
          </a:stretch>
        </p:blipFill>
        <p:spPr>
          <a:xfrm rot="14525197" flipH="1">
            <a:off x="-542683" y="4029837"/>
            <a:ext cx="2434261" cy="2009256"/>
          </a:xfrm>
          <a:prstGeom prst="rect">
            <a:avLst/>
          </a:prstGeom>
          <a:noFill/>
          <a:ln>
            <a:noFill/>
          </a:ln>
        </p:spPr>
      </p:pic>
      <p:sp>
        <p:nvSpPr>
          <p:cNvPr id="4" name="Rectangle 3">
            <a:extLst>
              <a:ext uri="{FF2B5EF4-FFF2-40B4-BE49-F238E27FC236}">
                <a16:creationId xmlns:a16="http://schemas.microsoft.com/office/drawing/2014/main" id="{0F86A5EC-C2B6-4C47-90F5-B3D84F08B900}"/>
              </a:ext>
            </a:extLst>
          </p:cNvPr>
          <p:cNvSpPr/>
          <p:nvPr/>
        </p:nvSpPr>
        <p:spPr>
          <a:xfrm>
            <a:off x="5029200" y="1352550"/>
            <a:ext cx="3260575" cy="309900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4" name="Google Shape;554;p55"/>
          <p:cNvSpPr/>
          <p:nvPr/>
        </p:nvSpPr>
        <p:spPr>
          <a:xfrm>
            <a:off x="533400" y="691948"/>
            <a:ext cx="4315498" cy="3916578"/>
          </a:xfrm>
          <a:prstGeom prst="roundRect">
            <a:avLst>
              <a:gd name="adj" fmla="val 7600"/>
            </a:avLst>
          </a:pr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55"/>
          <p:cNvSpPr txBox="1">
            <a:spLocks noGrp="1"/>
          </p:cNvSpPr>
          <p:nvPr>
            <p:ph type="title" idx="4294967295"/>
          </p:nvPr>
        </p:nvSpPr>
        <p:spPr>
          <a:xfrm>
            <a:off x="5638800" y="1657350"/>
            <a:ext cx="2419018" cy="167481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200"/>
              <a:t>BIỂU ĐỒ USE CASE CHI </a:t>
            </a:r>
            <a:r>
              <a:rPr lang="vi-VN" sz="3200"/>
              <a:t>TIẾT- </a:t>
            </a:r>
            <a:r>
              <a:rPr lang="vi-VN" sz="3200" i="1"/>
              <a:t>NHÂN VIÊN</a:t>
            </a:r>
            <a:endParaRPr lang="en-US" sz="3200" i="1"/>
          </a:p>
        </p:txBody>
      </p:sp>
      <p:sp>
        <p:nvSpPr>
          <p:cNvPr id="558" name="Google Shape;558;p55"/>
          <p:cNvSpPr/>
          <p:nvPr/>
        </p:nvSpPr>
        <p:spPr>
          <a:xfrm rot="10800000">
            <a:off x="4806853" y="1229918"/>
            <a:ext cx="3743572" cy="3378532"/>
          </a:xfrm>
          <a:custGeom>
            <a:avLst/>
            <a:gdLst/>
            <a:ahLst/>
            <a:cxnLst/>
            <a:rect l="l" t="t" r="r" b="b"/>
            <a:pathLst>
              <a:path w="221284" h="208906" extrusionOk="0">
                <a:moveTo>
                  <a:pt x="114250" y="7663"/>
                </a:moveTo>
                <a:cubicBezTo>
                  <a:pt x="115453" y="7663"/>
                  <a:pt x="116658" y="7705"/>
                  <a:pt x="117862" y="7789"/>
                </a:cubicBezTo>
                <a:cubicBezTo>
                  <a:pt x="193429" y="13128"/>
                  <a:pt x="220561" y="58210"/>
                  <a:pt x="194770" y="85135"/>
                </a:cubicBezTo>
                <a:cubicBezTo>
                  <a:pt x="168257" y="112809"/>
                  <a:pt x="221283" y="130888"/>
                  <a:pt x="171920" y="178807"/>
                </a:cubicBezTo>
                <a:cubicBezTo>
                  <a:pt x="156206" y="194053"/>
                  <a:pt x="132210" y="201143"/>
                  <a:pt x="107662" y="201143"/>
                </a:cubicBezTo>
                <a:cubicBezTo>
                  <a:pt x="55096" y="201143"/>
                  <a:pt x="0" y="168634"/>
                  <a:pt x="18284" y="114098"/>
                </a:cubicBezTo>
                <a:cubicBezTo>
                  <a:pt x="34068" y="66953"/>
                  <a:pt x="57821" y="72936"/>
                  <a:pt x="65610" y="46140"/>
                </a:cubicBezTo>
                <a:cubicBezTo>
                  <a:pt x="70227" y="30356"/>
                  <a:pt x="78841" y="20994"/>
                  <a:pt x="87403" y="15449"/>
                </a:cubicBezTo>
                <a:cubicBezTo>
                  <a:pt x="95414" y="10276"/>
                  <a:pt x="104766" y="7663"/>
                  <a:pt x="114250" y="7663"/>
                </a:cubicBezTo>
                <a:close/>
                <a:moveTo>
                  <a:pt x="5595" y="0"/>
                </a:moveTo>
                <a:lnTo>
                  <a:pt x="5595" y="208905"/>
                </a:lnTo>
                <a:lnTo>
                  <a:pt x="214500" y="208905"/>
                </a:lnTo>
                <a:lnTo>
                  <a:pt x="21450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59" name="Google Shape;559;p55"/>
          <p:cNvPicPr preferRelativeResize="0"/>
          <p:nvPr/>
        </p:nvPicPr>
        <p:blipFill rotWithShape="1">
          <a:blip r:embed="rId3">
            <a:alphaModFix/>
          </a:blip>
          <a:srcRect l="6171" t="15504" r="6162" b="15497"/>
          <a:stretch/>
        </p:blipFill>
        <p:spPr>
          <a:xfrm>
            <a:off x="7293937" y="3249175"/>
            <a:ext cx="667487" cy="748925"/>
          </a:xfrm>
          <a:prstGeom prst="rect">
            <a:avLst/>
          </a:prstGeom>
          <a:noFill/>
          <a:ln>
            <a:noFill/>
          </a:ln>
        </p:spPr>
      </p:pic>
      <p:pic>
        <p:nvPicPr>
          <p:cNvPr id="10" name="Google Shape;419;p47">
            <a:extLst>
              <a:ext uri="{FF2B5EF4-FFF2-40B4-BE49-F238E27FC236}">
                <a16:creationId xmlns:a16="http://schemas.microsoft.com/office/drawing/2014/main" id="{A098B756-24B2-491A-ACD0-7FE934F05212}"/>
              </a:ext>
            </a:extLst>
          </p:cNvPr>
          <p:cNvPicPr preferRelativeResize="0"/>
          <p:nvPr/>
        </p:nvPicPr>
        <p:blipFill rotWithShape="1">
          <a:blip r:embed="rId3">
            <a:alphaModFix/>
          </a:blip>
          <a:srcRect l="19383" t="17179" r="20043" b="17919"/>
          <a:stretch/>
        </p:blipFill>
        <p:spPr>
          <a:xfrm>
            <a:off x="8153400" y="4270227"/>
            <a:ext cx="1415232" cy="1528475"/>
          </a:xfrm>
          <a:prstGeom prst="rect">
            <a:avLst/>
          </a:prstGeom>
          <a:noFill/>
          <a:ln>
            <a:noFill/>
          </a:ln>
        </p:spPr>
      </p:pic>
      <p:pic>
        <p:nvPicPr>
          <p:cNvPr id="4098" name="Picture 2">
            <a:extLst>
              <a:ext uri="{FF2B5EF4-FFF2-40B4-BE49-F238E27FC236}">
                <a16:creationId xmlns:a16="http://schemas.microsoft.com/office/drawing/2014/main" id="{29EDFE65-F5A6-47B3-987A-021AA73BB67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4447" y="859537"/>
            <a:ext cx="4036012" cy="3581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02099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Google Shape;253;p38"/>
          <p:cNvSpPr/>
          <p:nvPr/>
        </p:nvSpPr>
        <p:spPr>
          <a:xfrm>
            <a:off x="5288402" y="1257475"/>
            <a:ext cx="3135600" cy="460500"/>
          </a:xfrm>
          <a:prstGeom prst="roundRect">
            <a:avLst>
              <a:gd name="adj" fmla="val 50000"/>
            </a:avLst>
          </a:pr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38"/>
          <p:cNvSpPr/>
          <p:nvPr/>
        </p:nvSpPr>
        <p:spPr>
          <a:xfrm>
            <a:off x="1336140" y="3393416"/>
            <a:ext cx="3235859" cy="985218"/>
          </a:xfrm>
          <a:prstGeom prst="roundRect">
            <a:avLst>
              <a:gd name="adj" fmla="val 50000"/>
            </a:avLst>
          </a:pr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38"/>
          <p:cNvSpPr/>
          <p:nvPr/>
        </p:nvSpPr>
        <p:spPr>
          <a:xfrm>
            <a:off x="5288277" y="3505725"/>
            <a:ext cx="3135600" cy="460500"/>
          </a:xfrm>
          <a:prstGeom prst="roundRect">
            <a:avLst>
              <a:gd name="adj" fmla="val 50000"/>
            </a:avLst>
          </a:pr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38"/>
          <p:cNvSpPr/>
          <p:nvPr/>
        </p:nvSpPr>
        <p:spPr>
          <a:xfrm>
            <a:off x="1357052" y="2380774"/>
            <a:ext cx="3135600" cy="684415"/>
          </a:xfrm>
          <a:prstGeom prst="roundRect">
            <a:avLst>
              <a:gd name="adj" fmla="val 50000"/>
            </a:avLst>
          </a:pr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38"/>
          <p:cNvSpPr/>
          <p:nvPr/>
        </p:nvSpPr>
        <p:spPr>
          <a:xfrm>
            <a:off x="5288402" y="2380775"/>
            <a:ext cx="3135600" cy="684414"/>
          </a:xfrm>
          <a:prstGeom prst="roundRect">
            <a:avLst>
              <a:gd name="adj" fmla="val 50000"/>
            </a:avLst>
          </a:pr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38"/>
          <p:cNvSpPr/>
          <p:nvPr/>
        </p:nvSpPr>
        <p:spPr>
          <a:xfrm>
            <a:off x="1357052" y="1257475"/>
            <a:ext cx="3135600" cy="460500"/>
          </a:xfrm>
          <a:prstGeom prst="roundRect">
            <a:avLst>
              <a:gd name="adj" fmla="val 50000"/>
            </a:avLst>
          </a:pr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38"/>
          <p:cNvSpPr txBox="1">
            <a:spLocks noGrp="1"/>
          </p:cNvSpPr>
          <p:nvPr>
            <p:ph type="subTitle" idx="3"/>
          </p:nvPr>
        </p:nvSpPr>
        <p:spPr>
          <a:xfrm>
            <a:off x="1356923" y="1301275"/>
            <a:ext cx="3135600" cy="37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VN"/>
              <a:t>Cơ sở lý thuyết</a:t>
            </a:r>
            <a:endParaRPr/>
          </a:p>
        </p:txBody>
      </p:sp>
      <p:sp>
        <p:nvSpPr>
          <p:cNvPr id="260" name="Google Shape;260;p38"/>
          <p:cNvSpPr txBox="1">
            <a:spLocks noGrp="1"/>
          </p:cNvSpPr>
          <p:nvPr>
            <p:ph type="title"/>
          </p:nvPr>
        </p:nvSpPr>
        <p:spPr>
          <a:xfrm>
            <a:off x="640448" y="1282409"/>
            <a:ext cx="637200" cy="376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1</a:t>
            </a:r>
            <a:endParaRPr/>
          </a:p>
        </p:txBody>
      </p:sp>
      <p:sp>
        <p:nvSpPr>
          <p:cNvPr id="261" name="Google Shape;261;p38"/>
          <p:cNvSpPr txBox="1">
            <a:spLocks noGrp="1"/>
          </p:cNvSpPr>
          <p:nvPr>
            <p:ph type="subTitle" idx="1"/>
          </p:nvPr>
        </p:nvSpPr>
        <p:spPr>
          <a:xfrm>
            <a:off x="1357050" y="1841025"/>
            <a:ext cx="3135600" cy="37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VN"/>
              <a:t>Khái niệm C#, SSMS, Winform  Kỹ thuật ADO.NET.</a:t>
            </a:r>
            <a:endParaRPr/>
          </a:p>
        </p:txBody>
      </p:sp>
      <p:sp>
        <p:nvSpPr>
          <p:cNvPr id="262" name="Google Shape;262;p38"/>
          <p:cNvSpPr txBox="1">
            <a:spLocks noGrp="1"/>
          </p:cNvSpPr>
          <p:nvPr>
            <p:ph type="title" idx="2"/>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a:t>Mục lục</a:t>
            </a:r>
            <a:endParaRPr/>
          </a:p>
        </p:txBody>
      </p:sp>
      <p:sp>
        <p:nvSpPr>
          <p:cNvPr id="263" name="Google Shape;263;p38"/>
          <p:cNvSpPr txBox="1">
            <a:spLocks noGrp="1"/>
          </p:cNvSpPr>
          <p:nvPr>
            <p:ph type="title" idx="4"/>
          </p:nvPr>
        </p:nvSpPr>
        <p:spPr>
          <a:xfrm>
            <a:off x="666595" y="2422925"/>
            <a:ext cx="637200" cy="376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2</a:t>
            </a:r>
            <a:endParaRPr/>
          </a:p>
        </p:txBody>
      </p:sp>
      <p:sp>
        <p:nvSpPr>
          <p:cNvPr id="265" name="Google Shape;265;p38"/>
          <p:cNvSpPr txBox="1">
            <a:spLocks noGrp="1"/>
          </p:cNvSpPr>
          <p:nvPr>
            <p:ph type="subTitle" idx="6"/>
          </p:nvPr>
        </p:nvSpPr>
        <p:spPr>
          <a:xfrm>
            <a:off x="1444020" y="2502389"/>
            <a:ext cx="3135600" cy="41835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VN" sz="1800"/>
              <a:t>Extension &amp; Thư viện trong đề tài</a:t>
            </a:r>
            <a:endParaRPr sz="1800"/>
          </a:p>
        </p:txBody>
      </p:sp>
      <p:sp>
        <p:nvSpPr>
          <p:cNvPr id="266" name="Google Shape;266;p38"/>
          <p:cNvSpPr txBox="1">
            <a:spLocks noGrp="1"/>
          </p:cNvSpPr>
          <p:nvPr>
            <p:ph type="title" idx="7"/>
          </p:nvPr>
        </p:nvSpPr>
        <p:spPr>
          <a:xfrm>
            <a:off x="659401" y="3590025"/>
            <a:ext cx="637200" cy="376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3</a:t>
            </a:r>
            <a:endParaRPr/>
          </a:p>
        </p:txBody>
      </p:sp>
      <p:sp>
        <p:nvSpPr>
          <p:cNvPr id="268" name="Google Shape;268;p38"/>
          <p:cNvSpPr txBox="1">
            <a:spLocks noGrp="1"/>
          </p:cNvSpPr>
          <p:nvPr>
            <p:ph type="subTitle" idx="9"/>
          </p:nvPr>
        </p:nvSpPr>
        <p:spPr>
          <a:xfrm>
            <a:off x="1405144" y="3484891"/>
            <a:ext cx="3135600" cy="787464"/>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VN" sz="1600"/>
              <a:t>Biểu đồ phân cấp chức năng &amp; Sơ đồ luồng dữ liệu mức ngữ cảnh   </a:t>
            </a:r>
            <a:endParaRPr sz="1600"/>
          </a:p>
        </p:txBody>
      </p:sp>
      <p:sp>
        <p:nvSpPr>
          <p:cNvPr id="269" name="Google Shape;269;p38"/>
          <p:cNvSpPr txBox="1">
            <a:spLocks noGrp="1"/>
          </p:cNvSpPr>
          <p:nvPr>
            <p:ph type="title" idx="13"/>
          </p:nvPr>
        </p:nvSpPr>
        <p:spPr>
          <a:xfrm>
            <a:off x="4651350" y="1299625"/>
            <a:ext cx="637200" cy="376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4</a:t>
            </a:r>
            <a:endParaRPr/>
          </a:p>
        </p:txBody>
      </p:sp>
      <p:sp>
        <p:nvSpPr>
          <p:cNvPr id="271" name="Google Shape;271;p38"/>
          <p:cNvSpPr txBox="1">
            <a:spLocks noGrp="1"/>
          </p:cNvSpPr>
          <p:nvPr>
            <p:ph type="subTitle" idx="15"/>
          </p:nvPr>
        </p:nvSpPr>
        <p:spPr>
          <a:xfrm>
            <a:off x="5288273" y="1291409"/>
            <a:ext cx="3135600" cy="37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VN"/>
              <a:t>Biểu đồ use case</a:t>
            </a:r>
            <a:endParaRPr/>
          </a:p>
        </p:txBody>
      </p:sp>
      <p:sp>
        <p:nvSpPr>
          <p:cNvPr id="272" name="Google Shape;272;p38"/>
          <p:cNvSpPr txBox="1">
            <a:spLocks noGrp="1"/>
          </p:cNvSpPr>
          <p:nvPr>
            <p:ph type="title" idx="16"/>
          </p:nvPr>
        </p:nvSpPr>
        <p:spPr>
          <a:xfrm>
            <a:off x="4651350" y="2422925"/>
            <a:ext cx="637200" cy="376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5</a:t>
            </a:r>
            <a:endParaRPr/>
          </a:p>
        </p:txBody>
      </p:sp>
      <p:sp>
        <p:nvSpPr>
          <p:cNvPr id="274" name="Google Shape;274;p38"/>
          <p:cNvSpPr txBox="1">
            <a:spLocks noGrp="1"/>
          </p:cNvSpPr>
          <p:nvPr>
            <p:ph type="subTitle" idx="18"/>
          </p:nvPr>
        </p:nvSpPr>
        <p:spPr>
          <a:xfrm>
            <a:off x="5394916" y="2555957"/>
            <a:ext cx="3135600" cy="37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VN" sz="1800"/>
              <a:t>Bảng SQL và biểu đồ tổng quát</a:t>
            </a:r>
            <a:endParaRPr sz="1800"/>
          </a:p>
        </p:txBody>
      </p:sp>
      <p:sp>
        <p:nvSpPr>
          <p:cNvPr id="275" name="Google Shape;275;p38"/>
          <p:cNvSpPr txBox="1">
            <a:spLocks noGrp="1"/>
          </p:cNvSpPr>
          <p:nvPr>
            <p:ph type="title" idx="19"/>
          </p:nvPr>
        </p:nvSpPr>
        <p:spPr>
          <a:xfrm>
            <a:off x="4651350" y="3546225"/>
            <a:ext cx="637200" cy="376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6</a:t>
            </a:r>
            <a:endParaRPr/>
          </a:p>
        </p:txBody>
      </p:sp>
      <p:sp>
        <p:nvSpPr>
          <p:cNvPr id="277" name="Google Shape;277;p38"/>
          <p:cNvSpPr txBox="1">
            <a:spLocks noGrp="1"/>
          </p:cNvSpPr>
          <p:nvPr>
            <p:ph type="subTitle" idx="21"/>
          </p:nvPr>
        </p:nvSpPr>
        <p:spPr>
          <a:xfrm>
            <a:off x="5288273" y="3546225"/>
            <a:ext cx="3135600" cy="37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VN"/>
              <a:t>Giao diện sản phẩm</a:t>
            </a:r>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5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59">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61">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6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65">
                                            <p:txEl>
                                              <p:pRg st="0" end="0"/>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5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6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68">
                                            <p:txEl>
                                              <p:pRg st="0" end="0"/>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5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6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71">
                                            <p:txEl>
                                              <p:pRg st="0" end="0"/>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5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7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74">
                                            <p:txEl>
                                              <p:pRg st="0" end="0"/>
                                            </p:tx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57"/>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75"/>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55"/>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7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3" grpId="0" animBg="1"/>
      <p:bldP spid="254" grpId="0" animBg="1"/>
      <p:bldP spid="255" grpId="0" animBg="1"/>
      <p:bldP spid="256" grpId="0" animBg="1"/>
      <p:bldP spid="257" grpId="0" animBg="1"/>
      <p:bldP spid="258" grpId="0" animBg="1"/>
      <p:bldP spid="259" grpId="0" build="p"/>
      <p:bldP spid="260" grpId="0"/>
      <p:bldP spid="261" grpId="0" build="p"/>
      <p:bldP spid="263" grpId="0"/>
      <p:bldP spid="265" grpId="0" build="p"/>
      <p:bldP spid="266" grpId="0"/>
      <p:bldP spid="268" grpId="0" build="p"/>
      <p:bldP spid="269" grpId="0"/>
      <p:bldP spid="271" grpId="0" build="p"/>
      <p:bldP spid="272" grpId="0"/>
      <p:bldP spid="274" grpId="0" build="p"/>
      <p:bldP spid="275" grpId="0"/>
      <p:bldP spid="277"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53"/>
        <p:cNvGrpSpPr/>
        <p:nvPr/>
      </p:nvGrpSpPr>
      <p:grpSpPr>
        <a:xfrm>
          <a:off x="0" y="0"/>
          <a:ext cx="0" cy="0"/>
          <a:chOff x="0" y="0"/>
          <a:chExt cx="0" cy="0"/>
        </a:xfrm>
      </p:grpSpPr>
      <p:pic>
        <p:nvPicPr>
          <p:cNvPr id="9" name="Google Shape;420;p47">
            <a:extLst>
              <a:ext uri="{FF2B5EF4-FFF2-40B4-BE49-F238E27FC236}">
                <a16:creationId xmlns:a16="http://schemas.microsoft.com/office/drawing/2014/main" id="{E8F07B13-60A3-4B2E-9ED8-A2766D1E4095}"/>
              </a:ext>
            </a:extLst>
          </p:cNvPr>
          <p:cNvPicPr preferRelativeResize="0"/>
          <p:nvPr/>
        </p:nvPicPr>
        <p:blipFill rotWithShape="1">
          <a:blip r:embed="rId3">
            <a:alphaModFix amt="44000"/>
          </a:blip>
          <a:srcRect l="16036" t="11760" r="16042" b="16089"/>
          <a:stretch/>
        </p:blipFill>
        <p:spPr>
          <a:xfrm>
            <a:off x="-925651" y="462487"/>
            <a:ext cx="2799800" cy="1780125"/>
          </a:xfrm>
          <a:prstGeom prst="rect">
            <a:avLst/>
          </a:prstGeom>
          <a:noFill/>
          <a:ln>
            <a:noFill/>
          </a:ln>
        </p:spPr>
      </p:pic>
      <p:pic>
        <p:nvPicPr>
          <p:cNvPr id="8" name="Google Shape;337;p42">
            <a:extLst>
              <a:ext uri="{FF2B5EF4-FFF2-40B4-BE49-F238E27FC236}">
                <a16:creationId xmlns:a16="http://schemas.microsoft.com/office/drawing/2014/main" id="{9BD61637-87A0-48E2-BF40-776F255B4758}"/>
              </a:ext>
            </a:extLst>
          </p:cNvPr>
          <p:cNvPicPr preferRelativeResize="0"/>
          <p:nvPr/>
        </p:nvPicPr>
        <p:blipFill>
          <a:blip r:embed="rId4">
            <a:alphaModFix/>
          </a:blip>
          <a:stretch>
            <a:fillRect/>
          </a:stretch>
        </p:blipFill>
        <p:spPr>
          <a:xfrm rot="14525197" flipH="1">
            <a:off x="-457703" y="3951150"/>
            <a:ext cx="2434261" cy="2009256"/>
          </a:xfrm>
          <a:prstGeom prst="rect">
            <a:avLst/>
          </a:prstGeom>
          <a:noFill/>
          <a:ln>
            <a:noFill/>
          </a:ln>
        </p:spPr>
      </p:pic>
      <p:sp>
        <p:nvSpPr>
          <p:cNvPr id="4" name="Rectangle 3">
            <a:extLst>
              <a:ext uri="{FF2B5EF4-FFF2-40B4-BE49-F238E27FC236}">
                <a16:creationId xmlns:a16="http://schemas.microsoft.com/office/drawing/2014/main" id="{0F86A5EC-C2B6-4C47-90F5-B3D84F08B900}"/>
              </a:ext>
            </a:extLst>
          </p:cNvPr>
          <p:cNvSpPr/>
          <p:nvPr/>
        </p:nvSpPr>
        <p:spPr>
          <a:xfrm>
            <a:off x="5410200" y="1352549"/>
            <a:ext cx="3200400" cy="309900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4" name="Google Shape;554;p55"/>
          <p:cNvSpPr/>
          <p:nvPr/>
        </p:nvSpPr>
        <p:spPr>
          <a:xfrm>
            <a:off x="508885" y="498697"/>
            <a:ext cx="4801564" cy="4246576"/>
          </a:xfrm>
          <a:prstGeom prst="roundRect">
            <a:avLst>
              <a:gd name="adj" fmla="val 7600"/>
            </a:avLst>
          </a:pr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55"/>
          <p:cNvSpPr txBox="1">
            <a:spLocks noGrp="1"/>
          </p:cNvSpPr>
          <p:nvPr>
            <p:ph type="title" idx="4294967295"/>
          </p:nvPr>
        </p:nvSpPr>
        <p:spPr>
          <a:xfrm>
            <a:off x="5959625" y="1657349"/>
            <a:ext cx="2322624" cy="167481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200"/>
              <a:t>BIỂU ĐỒ USE CASE CHI </a:t>
            </a:r>
            <a:r>
              <a:rPr lang="vi-VN" sz="3200"/>
              <a:t>TIẾT- </a:t>
            </a:r>
            <a:r>
              <a:rPr lang="vi-VN" sz="3200" i="1"/>
              <a:t>KIỂM KHO</a:t>
            </a:r>
            <a:br>
              <a:rPr lang="vi-VN" sz="3200" i="1"/>
            </a:br>
            <a:endParaRPr lang="en-US" sz="3200" i="1"/>
          </a:p>
        </p:txBody>
      </p:sp>
      <p:sp>
        <p:nvSpPr>
          <p:cNvPr id="558" name="Google Shape;558;p55"/>
          <p:cNvSpPr/>
          <p:nvPr/>
        </p:nvSpPr>
        <p:spPr>
          <a:xfrm rot="10800000">
            <a:off x="5248305" y="1229994"/>
            <a:ext cx="3626565" cy="3378532"/>
          </a:xfrm>
          <a:custGeom>
            <a:avLst/>
            <a:gdLst/>
            <a:ahLst/>
            <a:cxnLst/>
            <a:rect l="l" t="t" r="r" b="b"/>
            <a:pathLst>
              <a:path w="221284" h="208906" extrusionOk="0">
                <a:moveTo>
                  <a:pt x="114250" y="7663"/>
                </a:moveTo>
                <a:cubicBezTo>
                  <a:pt x="115453" y="7663"/>
                  <a:pt x="116658" y="7705"/>
                  <a:pt x="117862" y="7789"/>
                </a:cubicBezTo>
                <a:cubicBezTo>
                  <a:pt x="193429" y="13128"/>
                  <a:pt x="220561" y="58210"/>
                  <a:pt x="194770" y="85135"/>
                </a:cubicBezTo>
                <a:cubicBezTo>
                  <a:pt x="168257" y="112809"/>
                  <a:pt x="221283" y="130888"/>
                  <a:pt x="171920" y="178807"/>
                </a:cubicBezTo>
                <a:cubicBezTo>
                  <a:pt x="156206" y="194053"/>
                  <a:pt x="132210" y="201143"/>
                  <a:pt x="107662" y="201143"/>
                </a:cubicBezTo>
                <a:cubicBezTo>
                  <a:pt x="55096" y="201143"/>
                  <a:pt x="0" y="168634"/>
                  <a:pt x="18284" y="114098"/>
                </a:cubicBezTo>
                <a:cubicBezTo>
                  <a:pt x="34068" y="66953"/>
                  <a:pt x="57821" y="72936"/>
                  <a:pt x="65610" y="46140"/>
                </a:cubicBezTo>
                <a:cubicBezTo>
                  <a:pt x="70227" y="30356"/>
                  <a:pt x="78841" y="20994"/>
                  <a:pt x="87403" y="15449"/>
                </a:cubicBezTo>
                <a:cubicBezTo>
                  <a:pt x="95414" y="10276"/>
                  <a:pt x="104766" y="7663"/>
                  <a:pt x="114250" y="7663"/>
                </a:cubicBezTo>
                <a:close/>
                <a:moveTo>
                  <a:pt x="5595" y="0"/>
                </a:moveTo>
                <a:lnTo>
                  <a:pt x="5595" y="208905"/>
                </a:lnTo>
                <a:lnTo>
                  <a:pt x="214500" y="208905"/>
                </a:lnTo>
                <a:lnTo>
                  <a:pt x="21450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59" name="Google Shape;559;p55"/>
          <p:cNvPicPr preferRelativeResize="0"/>
          <p:nvPr/>
        </p:nvPicPr>
        <p:blipFill rotWithShape="1">
          <a:blip r:embed="rId3">
            <a:alphaModFix/>
          </a:blip>
          <a:srcRect l="6171" t="15504" r="6162" b="15497"/>
          <a:stretch/>
        </p:blipFill>
        <p:spPr>
          <a:xfrm>
            <a:off x="7293937" y="3249175"/>
            <a:ext cx="667487" cy="748925"/>
          </a:xfrm>
          <a:prstGeom prst="rect">
            <a:avLst/>
          </a:prstGeom>
          <a:noFill/>
          <a:ln>
            <a:noFill/>
          </a:ln>
        </p:spPr>
      </p:pic>
      <p:pic>
        <p:nvPicPr>
          <p:cNvPr id="10" name="Google Shape;419;p47">
            <a:extLst>
              <a:ext uri="{FF2B5EF4-FFF2-40B4-BE49-F238E27FC236}">
                <a16:creationId xmlns:a16="http://schemas.microsoft.com/office/drawing/2014/main" id="{A098B756-24B2-491A-ACD0-7FE934F05212}"/>
              </a:ext>
            </a:extLst>
          </p:cNvPr>
          <p:cNvPicPr preferRelativeResize="0"/>
          <p:nvPr/>
        </p:nvPicPr>
        <p:blipFill rotWithShape="1">
          <a:blip r:embed="rId3">
            <a:alphaModFix/>
          </a:blip>
          <a:srcRect l="19383" t="17179" r="20043" b="17919"/>
          <a:stretch/>
        </p:blipFill>
        <p:spPr>
          <a:xfrm>
            <a:off x="8153400" y="4270227"/>
            <a:ext cx="1415232" cy="1528475"/>
          </a:xfrm>
          <a:prstGeom prst="rect">
            <a:avLst/>
          </a:prstGeom>
          <a:noFill/>
          <a:ln>
            <a:noFill/>
          </a:ln>
        </p:spPr>
      </p:pic>
      <p:pic>
        <p:nvPicPr>
          <p:cNvPr id="5122" name="Picture 2">
            <a:extLst>
              <a:ext uri="{FF2B5EF4-FFF2-40B4-BE49-F238E27FC236}">
                <a16:creationId xmlns:a16="http://schemas.microsoft.com/office/drawing/2014/main" id="{06389619-4AAC-46F6-B554-B1A6BDB5927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9622" y="678885"/>
            <a:ext cx="4496308" cy="3886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641732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53"/>
        <p:cNvGrpSpPr/>
        <p:nvPr/>
      </p:nvGrpSpPr>
      <p:grpSpPr>
        <a:xfrm>
          <a:off x="0" y="0"/>
          <a:ext cx="0" cy="0"/>
          <a:chOff x="0" y="0"/>
          <a:chExt cx="0" cy="0"/>
        </a:xfrm>
      </p:grpSpPr>
      <p:grpSp>
        <p:nvGrpSpPr>
          <p:cNvPr id="2" name="Group 1">
            <a:extLst>
              <a:ext uri="{FF2B5EF4-FFF2-40B4-BE49-F238E27FC236}">
                <a16:creationId xmlns:a16="http://schemas.microsoft.com/office/drawing/2014/main" id="{20566CCE-4B71-4BE2-8037-E1706D05321E}"/>
              </a:ext>
            </a:extLst>
          </p:cNvPr>
          <p:cNvGrpSpPr/>
          <p:nvPr/>
        </p:nvGrpSpPr>
        <p:grpSpPr>
          <a:xfrm>
            <a:off x="5657330" y="805723"/>
            <a:ext cx="3719910" cy="3378532"/>
            <a:chOff x="5248305" y="1229994"/>
            <a:chExt cx="3626565" cy="3378532"/>
          </a:xfrm>
        </p:grpSpPr>
        <p:sp>
          <p:nvSpPr>
            <p:cNvPr id="4" name="Rectangle 3">
              <a:extLst>
                <a:ext uri="{FF2B5EF4-FFF2-40B4-BE49-F238E27FC236}">
                  <a16:creationId xmlns:a16="http://schemas.microsoft.com/office/drawing/2014/main" id="{0F86A5EC-C2B6-4C47-90F5-B3D84F08B900}"/>
                </a:ext>
              </a:extLst>
            </p:cNvPr>
            <p:cNvSpPr/>
            <p:nvPr/>
          </p:nvSpPr>
          <p:spPr>
            <a:xfrm>
              <a:off x="5410200" y="1352549"/>
              <a:ext cx="3278478" cy="325597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8" name="Google Shape;558;p55"/>
            <p:cNvSpPr/>
            <p:nvPr/>
          </p:nvSpPr>
          <p:spPr>
            <a:xfrm rot="10800000">
              <a:off x="5248305" y="1229994"/>
              <a:ext cx="3626565" cy="3378532"/>
            </a:xfrm>
            <a:custGeom>
              <a:avLst/>
              <a:gdLst/>
              <a:ahLst/>
              <a:cxnLst/>
              <a:rect l="l" t="t" r="r" b="b"/>
              <a:pathLst>
                <a:path w="221284" h="208906" extrusionOk="0">
                  <a:moveTo>
                    <a:pt x="114250" y="7663"/>
                  </a:moveTo>
                  <a:cubicBezTo>
                    <a:pt x="115453" y="7663"/>
                    <a:pt x="116658" y="7705"/>
                    <a:pt x="117862" y="7789"/>
                  </a:cubicBezTo>
                  <a:cubicBezTo>
                    <a:pt x="193429" y="13128"/>
                    <a:pt x="220561" y="58210"/>
                    <a:pt x="194770" y="85135"/>
                  </a:cubicBezTo>
                  <a:cubicBezTo>
                    <a:pt x="168257" y="112809"/>
                    <a:pt x="221283" y="130888"/>
                    <a:pt x="171920" y="178807"/>
                  </a:cubicBezTo>
                  <a:cubicBezTo>
                    <a:pt x="156206" y="194053"/>
                    <a:pt x="132210" y="201143"/>
                    <a:pt x="107662" y="201143"/>
                  </a:cubicBezTo>
                  <a:cubicBezTo>
                    <a:pt x="55096" y="201143"/>
                    <a:pt x="0" y="168634"/>
                    <a:pt x="18284" y="114098"/>
                  </a:cubicBezTo>
                  <a:cubicBezTo>
                    <a:pt x="34068" y="66953"/>
                    <a:pt x="57821" y="72936"/>
                    <a:pt x="65610" y="46140"/>
                  </a:cubicBezTo>
                  <a:cubicBezTo>
                    <a:pt x="70227" y="30356"/>
                    <a:pt x="78841" y="20994"/>
                    <a:pt x="87403" y="15449"/>
                  </a:cubicBezTo>
                  <a:cubicBezTo>
                    <a:pt x="95414" y="10276"/>
                    <a:pt x="104766" y="7663"/>
                    <a:pt x="114250" y="7663"/>
                  </a:cubicBezTo>
                  <a:close/>
                  <a:moveTo>
                    <a:pt x="5595" y="0"/>
                  </a:moveTo>
                  <a:lnTo>
                    <a:pt x="5595" y="208905"/>
                  </a:lnTo>
                  <a:lnTo>
                    <a:pt x="214500" y="208905"/>
                  </a:lnTo>
                  <a:lnTo>
                    <a:pt x="21450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9" name="Google Shape;420;p47">
            <a:extLst>
              <a:ext uri="{FF2B5EF4-FFF2-40B4-BE49-F238E27FC236}">
                <a16:creationId xmlns:a16="http://schemas.microsoft.com/office/drawing/2014/main" id="{E8F07B13-60A3-4B2E-9ED8-A2766D1E4095}"/>
              </a:ext>
            </a:extLst>
          </p:cNvPr>
          <p:cNvPicPr preferRelativeResize="0"/>
          <p:nvPr/>
        </p:nvPicPr>
        <p:blipFill rotWithShape="1">
          <a:blip r:embed="rId3">
            <a:alphaModFix amt="44000"/>
          </a:blip>
          <a:srcRect l="16036" t="11760" r="16042" b="16089"/>
          <a:stretch/>
        </p:blipFill>
        <p:spPr>
          <a:xfrm>
            <a:off x="-925651" y="462487"/>
            <a:ext cx="2799800" cy="1780125"/>
          </a:xfrm>
          <a:prstGeom prst="rect">
            <a:avLst/>
          </a:prstGeom>
          <a:noFill/>
          <a:ln>
            <a:noFill/>
          </a:ln>
        </p:spPr>
      </p:pic>
      <p:pic>
        <p:nvPicPr>
          <p:cNvPr id="8" name="Google Shape;337;p42">
            <a:extLst>
              <a:ext uri="{FF2B5EF4-FFF2-40B4-BE49-F238E27FC236}">
                <a16:creationId xmlns:a16="http://schemas.microsoft.com/office/drawing/2014/main" id="{9BD61637-87A0-48E2-BF40-776F255B4758}"/>
              </a:ext>
            </a:extLst>
          </p:cNvPr>
          <p:cNvPicPr preferRelativeResize="0"/>
          <p:nvPr/>
        </p:nvPicPr>
        <p:blipFill>
          <a:blip r:embed="rId4">
            <a:alphaModFix/>
          </a:blip>
          <a:stretch>
            <a:fillRect/>
          </a:stretch>
        </p:blipFill>
        <p:spPr>
          <a:xfrm rot="14525197" flipH="1">
            <a:off x="-457703" y="3951150"/>
            <a:ext cx="2434261" cy="2009256"/>
          </a:xfrm>
          <a:prstGeom prst="rect">
            <a:avLst/>
          </a:prstGeom>
          <a:noFill/>
          <a:ln>
            <a:noFill/>
          </a:ln>
        </p:spPr>
      </p:pic>
      <p:sp>
        <p:nvSpPr>
          <p:cNvPr id="554" name="Google Shape;554;p55"/>
          <p:cNvSpPr/>
          <p:nvPr/>
        </p:nvSpPr>
        <p:spPr>
          <a:xfrm>
            <a:off x="508884" y="498697"/>
            <a:ext cx="5244307" cy="4246576"/>
          </a:xfrm>
          <a:prstGeom prst="roundRect">
            <a:avLst>
              <a:gd name="adj" fmla="val 7600"/>
            </a:avLst>
          </a:pr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59" name="Google Shape;559;p55"/>
          <p:cNvPicPr preferRelativeResize="0"/>
          <p:nvPr/>
        </p:nvPicPr>
        <p:blipFill rotWithShape="1">
          <a:blip r:embed="rId3">
            <a:alphaModFix/>
          </a:blip>
          <a:srcRect l="6171" t="15504" r="6162" b="15497"/>
          <a:stretch/>
        </p:blipFill>
        <p:spPr>
          <a:xfrm>
            <a:off x="7819656" y="3341377"/>
            <a:ext cx="667487" cy="748925"/>
          </a:xfrm>
          <a:prstGeom prst="rect">
            <a:avLst/>
          </a:prstGeom>
          <a:noFill/>
          <a:ln>
            <a:noFill/>
          </a:ln>
        </p:spPr>
      </p:pic>
      <p:sp>
        <p:nvSpPr>
          <p:cNvPr id="555" name="Google Shape;555;p55"/>
          <p:cNvSpPr txBox="1">
            <a:spLocks noGrp="1"/>
          </p:cNvSpPr>
          <p:nvPr>
            <p:ph type="title" idx="4294967295"/>
          </p:nvPr>
        </p:nvSpPr>
        <p:spPr>
          <a:xfrm>
            <a:off x="6410886" y="1200150"/>
            <a:ext cx="2322512" cy="167481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200"/>
              <a:t>BIỂU ĐỒ USE CASE CHI </a:t>
            </a:r>
            <a:r>
              <a:rPr lang="vi-VN" sz="3200"/>
              <a:t>TIẾT- </a:t>
            </a:r>
            <a:r>
              <a:rPr lang="vi-VN" sz="3200" i="1"/>
              <a:t>QUẢN LÝ KHO</a:t>
            </a:r>
            <a:br>
              <a:rPr lang="vi-VN" sz="3200" i="1"/>
            </a:br>
            <a:endParaRPr lang="en-US" sz="3200" i="1"/>
          </a:p>
        </p:txBody>
      </p:sp>
      <p:pic>
        <p:nvPicPr>
          <p:cNvPr id="10" name="Google Shape;419;p47">
            <a:extLst>
              <a:ext uri="{FF2B5EF4-FFF2-40B4-BE49-F238E27FC236}">
                <a16:creationId xmlns:a16="http://schemas.microsoft.com/office/drawing/2014/main" id="{A098B756-24B2-491A-ACD0-7FE934F05212}"/>
              </a:ext>
            </a:extLst>
          </p:cNvPr>
          <p:cNvPicPr preferRelativeResize="0"/>
          <p:nvPr/>
        </p:nvPicPr>
        <p:blipFill rotWithShape="1">
          <a:blip r:embed="rId3">
            <a:alphaModFix/>
          </a:blip>
          <a:srcRect l="19383" t="17179" r="20043" b="17919"/>
          <a:stretch/>
        </p:blipFill>
        <p:spPr>
          <a:xfrm>
            <a:off x="8153400" y="4270227"/>
            <a:ext cx="1415232" cy="1528475"/>
          </a:xfrm>
          <a:prstGeom prst="rect">
            <a:avLst/>
          </a:prstGeom>
          <a:noFill/>
          <a:ln>
            <a:noFill/>
          </a:ln>
        </p:spPr>
      </p:pic>
      <p:pic>
        <p:nvPicPr>
          <p:cNvPr id="6146" name="Picture 2">
            <a:extLst>
              <a:ext uri="{FF2B5EF4-FFF2-40B4-BE49-F238E27FC236}">
                <a16:creationId xmlns:a16="http://schemas.microsoft.com/office/drawing/2014/main" id="{95753AAE-D040-495C-97F0-0BBE1E2DDD1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2229" y="656028"/>
            <a:ext cx="5055101" cy="38969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574231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46"/>
        <p:cNvGrpSpPr/>
        <p:nvPr/>
      </p:nvGrpSpPr>
      <p:grpSpPr>
        <a:xfrm>
          <a:off x="0" y="0"/>
          <a:ext cx="0" cy="0"/>
          <a:chOff x="0" y="0"/>
          <a:chExt cx="0" cy="0"/>
        </a:xfrm>
      </p:grpSpPr>
      <p:pic>
        <p:nvPicPr>
          <p:cNvPr id="647" name="Google Shape;647;p60"/>
          <p:cNvPicPr preferRelativeResize="0"/>
          <p:nvPr/>
        </p:nvPicPr>
        <p:blipFill rotWithShape="1">
          <a:blip r:embed="rId3">
            <a:alphaModFix amt="39000"/>
          </a:blip>
          <a:srcRect l="18390" t="19040" r="18390" b="19040"/>
          <a:stretch/>
        </p:blipFill>
        <p:spPr>
          <a:xfrm>
            <a:off x="4279150" y="3358312"/>
            <a:ext cx="1151474" cy="1056550"/>
          </a:xfrm>
          <a:prstGeom prst="rect">
            <a:avLst/>
          </a:prstGeom>
          <a:noFill/>
          <a:ln>
            <a:noFill/>
          </a:ln>
        </p:spPr>
      </p:pic>
      <p:sp>
        <p:nvSpPr>
          <p:cNvPr id="648" name="Google Shape;648;p60"/>
          <p:cNvSpPr/>
          <p:nvPr/>
        </p:nvSpPr>
        <p:spPr>
          <a:xfrm>
            <a:off x="990600" y="1752283"/>
            <a:ext cx="7203750" cy="1526700"/>
          </a:xfrm>
          <a:prstGeom prst="roundRect">
            <a:avLst>
              <a:gd name="adj" fmla="val 50000"/>
            </a:avLst>
          </a:prstGeom>
          <a:gradFill>
            <a:gsLst>
              <a:gs pos="0">
                <a:schemeClr val="accent3"/>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649" name="Google Shape;649;p60"/>
          <p:cNvSpPr txBox="1">
            <a:spLocks noGrp="1"/>
          </p:cNvSpPr>
          <p:nvPr>
            <p:ph type="title"/>
          </p:nvPr>
        </p:nvSpPr>
        <p:spPr>
          <a:xfrm>
            <a:off x="1122525" y="1760083"/>
            <a:ext cx="6939900" cy="1511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sz="4800"/>
              <a:t>BẢNG SQL &amp;</a:t>
            </a:r>
            <a:br>
              <a:rPr lang="vi-VN" sz="5400"/>
            </a:br>
            <a:r>
              <a:rPr lang="vi-VN" sz="3600" i="1"/>
              <a:t>BIỂU ĐỒ TỔNG QUÁT</a:t>
            </a:r>
            <a:endParaRPr sz="5400" i="1"/>
          </a:p>
        </p:txBody>
      </p:sp>
      <p:pic>
        <p:nvPicPr>
          <p:cNvPr id="651" name="Google Shape;651;p60"/>
          <p:cNvPicPr preferRelativeResize="0"/>
          <p:nvPr/>
        </p:nvPicPr>
        <p:blipFill>
          <a:blip r:embed="rId4">
            <a:alphaModFix/>
          </a:blip>
          <a:stretch>
            <a:fillRect/>
          </a:stretch>
        </p:blipFill>
        <p:spPr>
          <a:xfrm>
            <a:off x="5029200" y="1352550"/>
            <a:ext cx="568370" cy="490500"/>
          </a:xfrm>
          <a:prstGeom prst="rect">
            <a:avLst/>
          </a:prstGeom>
          <a:noFill/>
          <a:ln>
            <a:noFill/>
          </a:ln>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92"/>
        <p:cNvGrpSpPr/>
        <p:nvPr/>
      </p:nvGrpSpPr>
      <p:grpSpPr>
        <a:xfrm>
          <a:off x="0" y="0"/>
          <a:ext cx="0" cy="0"/>
          <a:chOff x="0" y="0"/>
          <a:chExt cx="0" cy="0"/>
        </a:xfrm>
      </p:grpSpPr>
      <p:sp>
        <p:nvSpPr>
          <p:cNvPr id="493" name="Google Shape;493;p51"/>
          <p:cNvSpPr/>
          <p:nvPr/>
        </p:nvSpPr>
        <p:spPr>
          <a:xfrm>
            <a:off x="1143000" y="1047751"/>
            <a:ext cx="6998850" cy="3728874"/>
          </a:xfrm>
          <a:prstGeom prst="roundRect">
            <a:avLst>
              <a:gd name="adj" fmla="val 7600"/>
            </a:avLst>
          </a:prstGeom>
          <a:gradFill>
            <a:gsLst>
              <a:gs pos="0">
                <a:schemeClr val="accent3"/>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51"/>
          <p:cNvSpPr txBox="1">
            <a:spLocks noGrp="1"/>
          </p:cNvSpPr>
          <p:nvPr>
            <p:ph type="title"/>
          </p:nvPr>
        </p:nvSpPr>
        <p:spPr>
          <a:xfrm>
            <a:off x="2857500" y="234754"/>
            <a:ext cx="3429000" cy="917759"/>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sz="4000"/>
              <a:t>BẢNG SQL </a:t>
            </a:r>
            <a:endParaRPr sz="4000"/>
          </a:p>
        </p:txBody>
      </p:sp>
      <p:pic>
        <p:nvPicPr>
          <p:cNvPr id="7170" name="Picture 2">
            <a:extLst>
              <a:ext uri="{FF2B5EF4-FFF2-40B4-BE49-F238E27FC236}">
                <a16:creationId xmlns:a16="http://schemas.microsoft.com/office/drawing/2014/main" id="{1F987C51-F7E1-4748-87C8-C46B969A98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5400" y="1152513"/>
            <a:ext cx="6705600" cy="3476637"/>
          </a:xfrm>
          <a:prstGeom prst="rect">
            <a:avLst/>
          </a:prstGeom>
          <a:noFill/>
          <a:extLst>
            <a:ext uri="{909E8E84-426E-40DD-AFC4-6F175D3DCCD1}">
              <a14:hiddenFill xmlns:a14="http://schemas.microsoft.com/office/drawing/2010/main">
                <a:solidFill>
                  <a:srgbClr val="FFFFFF"/>
                </a:solidFill>
              </a14:hiddenFill>
            </a:ext>
          </a:extLst>
        </p:spPr>
      </p:pic>
      <p:pic>
        <p:nvPicPr>
          <p:cNvPr id="495" name="Google Shape;495;p51"/>
          <p:cNvPicPr preferRelativeResize="0"/>
          <p:nvPr/>
        </p:nvPicPr>
        <p:blipFill rotWithShape="1">
          <a:blip r:embed="rId4">
            <a:alphaModFix/>
          </a:blip>
          <a:srcRect l="16478" t="15559" r="16478" b="15559"/>
          <a:stretch/>
        </p:blipFill>
        <p:spPr>
          <a:xfrm rot="10800000">
            <a:off x="3504048" y="4182682"/>
            <a:ext cx="1033316" cy="892935"/>
          </a:xfrm>
          <a:prstGeom prst="rect">
            <a:avLst/>
          </a:prstGeom>
          <a:noFill/>
          <a:ln>
            <a:noFill/>
          </a:ln>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80"/>
        <p:cNvGrpSpPr/>
        <p:nvPr/>
      </p:nvGrpSpPr>
      <p:grpSpPr>
        <a:xfrm>
          <a:off x="0" y="0"/>
          <a:ext cx="0" cy="0"/>
          <a:chOff x="0" y="0"/>
          <a:chExt cx="0" cy="0"/>
        </a:xfrm>
      </p:grpSpPr>
      <p:sp>
        <p:nvSpPr>
          <p:cNvPr id="583" name="Google Shape;583;p57"/>
          <p:cNvSpPr/>
          <p:nvPr/>
        </p:nvSpPr>
        <p:spPr>
          <a:xfrm>
            <a:off x="609600" y="1020856"/>
            <a:ext cx="7162800" cy="3858326"/>
          </a:xfrm>
          <a:prstGeom prst="roundRect">
            <a:avLst>
              <a:gd name="adj" fmla="val 6805"/>
            </a:avLst>
          </a:prstGeom>
          <a:gradFill>
            <a:gsLst>
              <a:gs pos="0">
                <a:schemeClr val="accent3"/>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57"/>
          <p:cNvSpPr txBox="1">
            <a:spLocks noGrp="1"/>
          </p:cNvSpPr>
          <p:nvPr>
            <p:ph type="title" idx="4294967295"/>
          </p:nvPr>
        </p:nvSpPr>
        <p:spPr>
          <a:xfrm>
            <a:off x="914399" y="264318"/>
            <a:ext cx="6789738" cy="57308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a:t>BIỂU ĐỒ TỔNG QUÁT</a:t>
            </a:r>
            <a:endParaRPr/>
          </a:p>
        </p:txBody>
      </p:sp>
      <p:pic>
        <p:nvPicPr>
          <p:cNvPr id="1026" name="Picture 2">
            <a:extLst>
              <a:ext uri="{FF2B5EF4-FFF2-40B4-BE49-F238E27FC236}">
                <a16:creationId xmlns:a16="http://schemas.microsoft.com/office/drawing/2014/main" id="{F41D5C15-24BC-410A-9B72-2B7E3C2705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2613" y="1230985"/>
            <a:ext cx="6721187" cy="3474366"/>
          </a:xfrm>
          <a:prstGeom prst="rect">
            <a:avLst/>
          </a:prstGeom>
          <a:noFill/>
          <a:extLst>
            <a:ext uri="{909E8E84-426E-40DD-AFC4-6F175D3DCCD1}">
              <a14:hiddenFill xmlns:a14="http://schemas.microsoft.com/office/drawing/2010/main">
                <a:solidFill>
                  <a:srgbClr val="FFFFFF"/>
                </a:solidFill>
              </a14:hiddenFill>
            </a:ext>
          </a:extLst>
        </p:spPr>
      </p:pic>
      <p:pic>
        <p:nvPicPr>
          <p:cNvPr id="581" name="Google Shape;581;p57"/>
          <p:cNvPicPr preferRelativeResize="0"/>
          <p:nvPr/>
        </p:nvPicPr>
        <p:blipFill>
          <a:blip r:embed="rId4">
            <a:alphaModFix amt="52999"/>
          </a:blip>
          <a:stretch>
            <a:fillRect/>
          </a:stretch>
        </p:blipFill>
        <p:spPr>
          <a:xfrm rot="12">
            <a:off x="6656244" y="3333755"/>
            <a:ext cx="2831684" cy="2218190"/>
          </a:xfrm>
          <a:prstGeom prst="rect">
            <a:avLst/>
          </a:prstGeom>
          <a:noFill/>
          <a:ln>
            <a:noFill/>
          </a:ln>
        </p:spPr>
      </p:pic>
      <p:pic>
        <p:nvPicPr>
          <p:cNvPr id="9" name="Google Shape;419;p47">
            <a:extLst>
              <a:ext uri="{FF2B5EF4-FFF2-40B4-BE49-F238E27FC236}">
                <a16:creationId xmlns:a16="http://schemas.microsoft.com/office/drawing/2014/main" id="{61DEBA8D-AB89-462D-8B89-83066F144AD1}"/>
              </a:ext>
            </a:extLst>
          </p:cNvPr>
          <p:cNvPicPr preferRelativeResize="0"/>
          <p:nvPr/>
        </p:nvPicPr>
        <p:blipFill rotWithShape="1">
          <a:blip r:embed="rId5">
            <a:alphaModFix/>
          </a:blip>
          <a:srcRect l="19383" t="17179" r="20043" b="17919"/>
          <a:stretch/>
        </p:blipFill>
        <p:spPr>
          <a:xfrm>
            <a:off x="309913" y="3813245"/>
            <a:ext cx="1025400" cy="1107450"/>
          </a:xfrm>
          <a:prstGeom prst="rect">
            <a:avLst/>
          </a:prstGeom>
          <a:noFill/>
          <a:ln>
            <a:noFill/>
          </a:ln>
        </p:spPr>
      </p:pic>
      <p:pic>
        <p:nvPicPr>
          <p:cNvPr id="606" name="Google Shape;606;p57"/>
          <p:cNvPicPr preferRelativeResize="0"/>
          <p:nvPr/>
        </p:nvPicPr>
        <p:blipFill>
          <a:blip r:embed="rId6">
            <a:alphaModFix/>
          </a:blip>
          <a:stretch>
            <a:fillRect/>
          </a:stretch>
        </p:blipFill>
        <p:spPr>
          <a:xfrm rot="-2700000">
            <a:off x="15640" y="1279053"/>
            <a:ext cx="883119" cy="841090"/>
          </a:xfrm>
          <a:prstGeom prst="rect">
            <a:avLst/>
          </a:prstGeom>
          <a:noFill/>
          <a:ln>
            <a:noFill/>
          </a:ln>
        </p:spPr>
      </p:pic>
      <p:pic>
        <p:nvPicPr>
          <p:cNvPr id="10" name="Google Shape;804;p65">
            <a:extLst>
              <a:ext uri="{FF2B5EF4-FFF2-40B4-BE49-F238E27FC236}">
                <a16:creationId xmlns:a16="http://schemas.microsoft.com/office/drawing/2014/main" id="{C0F049BB-340A-4CDD-A520-118750FCED34}"/>
              </a:ext>
            </a:extLst>
          </p:cNvPr>
          <p:cNvPicPr preferRelativeResize="0"/>
          <p:nvPr/>
        </p:nvPicPr>
        <p:blipFill>
          <a:blip r:embed="rId7">
            <a:alphaModFix/>
          </a:blip>
          <a:stretch>
            <a:fillRect/>
          </a:stretch>
        </p:blipFill>
        <p:spPr>
          <a:xfrm>
            <a:off x="7777595" y="133350"/>
            <a:ext cx="2093975" cy="1152400"/>
          </a:xfrm>
          <a:prstGeom prst="rect">
            <a:avLst/>
          </a:prstGeom>
          <a:noFill/>
          <a:ln>
            <a:noFill/>
          </a:ln>
        </p:spPr>
      </p:pic>
    </p:spTree>
    <p:extLst>
      <p:ext uri="{BB962C8B-B14F-4D97-AF65-F5344CB8AC3E}">
        <p14:creationId xmlns:p14="http://schemas.microsoft.com/office/powerpoint/2010/main" val="35992444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763"/>
        <p:cNvGrpSpPr/>
        <p:nvPr/>
      </p:nvGrpSpPr>
      <p:grpSpPr>
        <a:xfrm>
          <a:off x="0" y="0"/>
          <a:ext cx="0" cy="0"/>
          <a:chOff x="0" y="0"/>
          <a:chExt cx="0" cy="0"/>
        </a:xfrm>
      </p:grpSpPr>
      <p:pic>
        <p:nvPicPr>
          <p:cNvPr id="30" name="Google Shape;647;p60">
            <a:extLst>
              <a:ext uri="{FF2B5EF4-FFF2-40B4-BE49-F238E27FC236}">
                <a16:creationId xmlns:a16="http://schemas.microsoft.com/office/drawing/2014/main" id="{623FBC1A-29A0-402D-8E8E-3A34D101EB34}"/>
              </a:ext>
            </a:extLst>
          </p:cNvPr>
          <p:cNvPicPr preferRelativeResize="0"/>
          <p:nvPr/>
        </p:nvPicPr>
        <p:blipFill rotWithShape="1">
          <a:blip r:embed="rId3">
            <a:alphaModFix amt="39000"/>
          </a:blip>
          <a:srcRect l="18390" t="19040" r="18390" b="19040"/>
          <a:stretch/>
        </p:blipFill>
        <p:spPr>
          <a:xfrm>
            <a:off x="3516469" y="2230845"/>
            <a:ext cx="1952513" cy="1653811"/>
          </a:xfrm>
          <a:prstGeom prst="rect">
            <a:avLst/>
          </a:prstGeom>
          <a:noFill/>
          <a:ln>
            <a:noFill/>
          </a:ln>
        </p:spPr>
      </p:pic>
      <p:sp>
        <p:nvSpPr>
          <p:cNvPr id="765" name="Google Shape;765;p64"/>
          <p:cNvSpPr/>
          <p:nvPr/>
        </p:nvSpPr>
        <p:spPr>
          <a:xfrm>
            <a:off x="1895028" y="1673589"/>
            <a:ext cx="5457562" cy="1156200"/>
          </a:xfrm>
          <a:prstGeom prst="roundRect">
            <a:avLst>
              <a:gd name="adj" fmla="val 50000"/>
            </a:avLst>
          </a:prstGeom>
          <a:gradFill>
            <a:gsLst>
              <a:gs pos="0">
                <a:schemeClr val="accent3"/>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787" name="Google Shape;787;p64"/>
          <p:cNvSpPr txBox="1"/>
          <p:nvPr/>
        </p:nvSpPr>
        <p:spPr>
          <a:xfrm>
            <a:off x="2429950" y="4396700"/>
            <a:ext cx="4284000" cy="211800"/>
          </a:xfrm>
          <a:prstGeom prst="rect">
            <a:avLst/>
          </a:prstGeom>
          <a:noFill/>
          <a:ln>
            <a:noFill/>
          </a:ln>
        </p:spPr>
        <p:txBody>
          <a:bodyPr spcFirstLastPara="1" wrap="square" lIns="91425" tIns="91425" rIns="91425" bIns="91425" anchor="ctr" anchorCtr="0">
            <a:noAutofit/>
          </a:bodyPr>
          <a:lstStyle/>
          <a:p>
            <a:pPr marL="0" lvl="0" indent="0" algn="ctr" rtl="0">
              <a:spcBef>
                <a:spcPts val="300"/>
              </a:spcBef>
              <a:spcAft>
                <a:spcPts val="0"/>
              </a:spcAft>
              <a:buNone/>
            </a:pPr>
            <a:r>
              <a:rPr lang="en" sz="1100">
                <a:solidFill>
                  <a:schemeClr val="lt1"/>
                </a:solidFill>
                <a:latin typeface="Montserrat"/>
                <a:ea typeface="Montserrat"/>
                <a:cs typeface="Montserrat"/>
                <a:sym typeface="Montserrat"/>
              </a:rPr>
              <a:t>Please keep this slide for attribution</a:t>
            </a:r>
            <a:endParaRPr sz="1100">
              <a:solidFill>
                <a:schemeClr val="lt1"/>
              </a:solidFill>
              <a:latin typeface="Montserrat"/>
              <a:ea typeface="Montserrat"/>
              <a:cs typeface="Montserrat"/>
              <a:sym typeface="Montserrat"/>
            </a:endParaRPr>
          </a:p>
        </p:txBody>
      </p:sp>
      <p:pic>
        <p:nvPicPr>
          <p:cNvPr id="788" name="Google Shape;788;p64"/>
          <p:cNvPicPr preferRelativeResize="0"/>
          <p:nvPr/>
        </p:nvPicPr>
        <p:blipFill>
          <a:blip r:embed="rId4">
            <a:alphaModFix/>
          </a:blip>
          <a:stretch>
            <a:fillRect/>
          </a:stretch>
        </p:blipFill>
        <p:spPr>
          <a:xfrm rot="-1108661">
            <a:off x="6882341" y="3627011"/>
            <a:ext cx="1957970" cy="1349550"/>
          </a:xfrm>
          <a:prstGeom prst="rect">
            <a:avLst/>
          </a:prstGeom>
          <a:noFill/>
          <a:ln>
            <a:noFill/>
          </a:ln>
        </p:spPr>
      </p:pic>
      <p:pic>
        <p:nvPicPr>
          <p:cNvPr id="789" name="Google Shape;789;p64"/>
          <p:cNvPicPr preferRelativeResize="0"/>
          <p:nvPr/>
        </p:nvPicPr>
        <p:blipFill>
          <a:blip r:embed="rId3">
            <a:alphaModFix/>
          </a:blip>
          <a:stretch>
            <a:fillRect/>
          </a:stretch>
        </p:blipFill>
        <p:spPr>
          <a:xfrm>
            <a:off x="182662" y="1719277"/>
            <a:ext cx="1821424" cy="1706325"/>
          </a:xfrm>
          <a:prstGeom prst="rect">
            <a:avLst/>
          </a:prstGeom>
          <a:noFill/>
          <a:ln>
            <a:noFill/>
          </a:ln>
        </p:spPr>
      </p:pic>
      <p:pic>
        <p:nvPicPr>
          <p:cNvPr id="790" name="Google Shape;790;p64"/>
          <p:cNvPicPr preferRelativeResize="0"/>
          <p:nvPr/>
        </p:nvPicPr>
        <p:blipFill>
          <a:blip r:embed="rId5">
            <a:alphaModFix amt="73000"/>
          </a:blip>
          <a:stretch>
            <a:fillRect/>
          </a:stretch>
        </p:blipFill>
        <p:spPr>
          <a:xfrm>
            <a:off x="182662" y="212576"/>
            <a:ext cx="2597699" cy="1056550"/>
          </a:xfrm>
          <a:prstGeom prst="rect">
            <a:avLst/>
          </a:prstGeom>
          <a:noFill/>
          <a:ln>
            <a:noFill/>
          </a:ln>
        </p:spPr>
      </p:pic>
      <p:pic>
        <p:nvPicPr>
          <p:cNvPr id="791" name="Google Shape;791;p64"/>
          <p:cNvPicPr preferRelativeResize="0"/>
          <p:nvPr/>
        </p:nvPicPr>
        <p:blipFill>
          <a:blip r:embed="rId6">
            <a:alphaModFix amt="54000"/>
          </a:blip>
          <a:stretch>
            <a:fillRect/>
          </a:stretch>
        </p:blipFill>
        <p:spPr>
          <a:xfrm>
            <a:off x="7312804" y="2292900"/>
            <a:ext cx="568370" cy="490500"/>
          </a:xfrm>
          <a:prstGeom prst="rect">
            <a:avLst/>
          </a:prstGeom>
          <a:noFill/>
          <a:ln>
            <a:noFill/>
          </a:ln>
        </p:spPr>
      </p:pic>
      <p:sp>
        <p:nvSpPr>
          <p:cNvPr id="766" name="Google Shape;766;p64"/>
          <p:cNvSpPr txBox="1">
            <a:spLocks noGrp="1"/>
          </p:cNvSpPr>
          <p:nvPr>
            <p:ph type="ctrTitle" idx="4294967295"/>
          </p:nvPr>
        </p:nvSpPr>
        <p:spPr>
          <a:xfrm>
            <a:off x="2482272" y="1753214"/>
            <a:ext cx="4283075" cy="99695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sz="5400"/>
              <a:t>GIAO DIỆN</a:t>
            </a:r>
            <a:endParaRPr sz="5400"/>
          </a:p>
        </p:txBody>
      </p:sp>
      <p:pic>
        <p:nvPicPr>
          <p:cNvPr id="31" name="Google Shape;651;p60">
            <a:extLst>
              <a:ext uri="{FF2B5EF4-FFF2-40B4-BE49-F238E27FC236}">
                <a16:creationId xmlns:a16="http://schemas.microsoft.com/office/drawing/2014/main" id="{B410D16C-76AE-4615-A489-F741273FCFC8}"/>
              </a:ext>
            </a:extLst>
          </p:cNvPr>
          <p:cNvPicPr preferRelativeResize="0"/>
          <p:nvPr/>
        </p:nvPicPr>
        <p:blipFill>
          <a:blip r:embed="rId6">
            <a:alphaModFix/>
          </a:blip>
          <a:stretch>
            <a:fillRect/>
          </a:stretch>
        </p:blipFill>
        <p:spPr>
          <a:xfrm>
            <a:off x="6052039" y="1321639"/>
            <a:ext cx="568370" cy="490500"/>
          </a:xfrm>
          <a:prstGeom prst="rect">
            <a:avLst/>
          </a:prstGeom>
          <a:noFill/>
          <a:ln>
            <a:noFill/>
          </a:ln>
        </p:spPr>
      </p:pic>
      <p:pic>
        <p:nvPicPr>
          <p:cNvPr id="33" name="Google Shape;799;p65">
            <a:extLst>
              <a:ext uri="{FF2B5EF4-FFF2-40B4-BE49-F238E27FC236}">
                <a16:creationId xmlns:a16="http://schemas.microsoft.com/office/drawing/2014/main" id="{A1447E5E-AD09-4AF6-8736-862724FB8CF0}"/>
              </a:ext>
            </a:extLst>
          </p:cNvPr>
          <p:cNvPicPr preferRelativeResize="0"/>
          <p:nvPr/>
        </p:nvPicPr>
        <p:blipFill>
          <a:blip r:embed="rId7">
            <a:alphaModFix/>
          </a:blip>
          <a:stretch>
            <a:fillRect/>
          </a:stretch>
        </p:blipFill>
        <p:spPr>
          <a:xfrm>
            <a:off x="140298" y="3765194"/>
            <a:ext cx="2093975" cy="1686611"/>
          </a:xfrm>
          <a:prstGeom prst="rect">
            <a:avLst/>
          </a:prstGeom>
          <a:noFill/>
          <a:ln>
            <a:noFill/>
          </a:ln>
        </p:spPr>
      </p:pic>
      <p:pic>
        <p:nvPicPr>
          <p:cNvPr id="34" name="Google Shape;804;p65">
            <a:extLst>
              <a:ext uri="{FF2B5EF4-FFF2-40B4-BE49-F238E27FC236}">
                <a16:creationId xmlns:a16="http://schemas.microsoft.com/office/drawing/2014/main" id="{6DE521B7-AB90-482F-991E-132C7EDA8F4D}"/>
              </a:ext>
            </a:extLst>
          </p:cNvPr>
          <p:cNvPicPr preferRelativeResize="0"/>
          <p:nvPr/>
        </p:nvPicPr>
        <p:blipFill>
          <a:blip r:embed="rId8">
            <a:alphaModFix/>
          </a:blip>
          <a:stretch>
            <a:fillRect/>
          </a:stretch>
        </p:blipFill>
        <p:spPr>
          <a:xfrm>
            <a:off x="7956714" y="0"/>
            <a:ext cx="2093975" cy="1152400"/>
          </a:xfrm>
          <a:prstGeom prst="rect">
            <a:avLst/>
          </a:prstGeom>
          <a:noFill/>
          <a:ln>
            <a:noFill/>
          </a:ln>
        </p:spPr>
      </p:pic>
    </p:spTree>
    <p:extLst>
      <p:ext uri="{BB962C8B-B14F-4D97-AF65-F5344CB8AC3E}">
        <p14:creationId xmlns:p14="http://schemas.microsoft.com/office/powerpoint/2010/main" val="206598250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pic>
        <p:nvPicPr>
          <p:cNvPr id="419" name="Google Shape;419;p47"/>
          <p:cNvPicPr preferRelativeResize="0"/>
          <p:nvPr/>
        </p:nvPicPr>
        <p:blipFill rotWithShape="1">
          <a:blip r:embed="rId3">
            <a:alphaModFix/>
          </a:blip>
          <a:srcRect l="19383" t="17179" r="20043" b="17919"/>
          <a:stretch/>
        </p:blipFill>
        <p:spPr>
          <a:xfrm>
            <a:off x="3886200" y="3926957"/>
            <a:ext cx="1198500" cy="1107450"/>
          </a:xfrm>
          <a:prstGeom prst="rect">
            <a:avLst/>
          </a:prstGeom>
          <a:noFill/>
          <a:ln>
            <a:noFill/>
          </a:ln>
        </p:spPr>
      </p:pic>
      <p:pic>
        <p:nvPicPr>
          <p:cNvPr id="22" name="Google Shape;455;p49">
            <a:extLst>
              <a:ext uri="{FF2B5EF4-FFF2-40B4-BE49-F238E27FC236}">
                <a16:creationId xmlns:a16="http://schemas.microsoft.com/office/drawing/2014/main" id="{5B8DA32F-BB0A-42E7-B1AF-21B8A628BD28}"/>
              </a:ext>
            </a:extLst>
          </p:cNvPr>
          <p:cNvPicPr preferRelativeResize="0"/>
          <p:nvPr/>
        </p:nvPicPr>
        <p:blipFill>
          <a:blip r:embed="rId4">
            <a:alphaModFix amt="54000"/>
          </a:blip>
          <a:stretch>
            <a:fillRect/>
          </a:stretch>
        </p:blipFill>
        <p:spPr>
          <a:xfrm rot="17959882">
            <a:off x="103742" y="62252"/>
            <a:ext cx="568369" cy="727253"/>
          </a:xfrm>
          <a:prstGeom prst="rect">
            <a:avLst/>
          </a:prstGeom>
          <a:noFill/>
          <a:ln>
            <a:noFill/>
          </a:ln>
        </p:spPr>
      </p:pic>
      <p:pic>
        <p:nvPicPr>
          <p:cNvPr id="11270" name="Picture 6">
            <a:extLst>
              <a:ext uri="{FF2B5EF4-FFF2-40B4-BE49-F238E27FC236}">
                <a16:creationId xmlns:a16="http://schemas.microsoft.com/office/drawing/2014/main" id="{DF34094C-5D90-4201-9221-A9CD96AC58A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76800" y="1536098"/>
            <a:ext cx="4167187" cy="3506968"/>
          </a:xfrm>
          <a:prstGeom prst="rect">
            <a:avLst/>
          </a:prstGeom>
          <a:noFill/>
          <a:extLst>
            <a:ext uri="{909E8E84-426E-40DD-AFC4-6F175D3DCCD1}">
              <a14:hiddenFill xmlns:a14="http://schemas.microsoft.com/office/drawing/2010/main">
                <a:solidFill>
                  <a:srgbClr val="FFFFFF"/>
                </a:solidFill>
              </a14:hiddenFill>
            </a:ext>
          </a:extLst>
        </p:spPr>
      </p:pic>
      <p:pic>
        <p:nvPicPr>
          <p:cNvPr id="420" name="Google Shape;420;p47"/>
          <p:cNvPicPr preferRelativeResize="0"/>
          <p:nvPr/>
        </p:nvPicPr>
        <p:blipFill rotWithShape="1">
          <a:blip r:embed="rId3">
            <a:alphaModFix amt="44000"/>
          </a:blip>
          <a:srcRect l="16036" t="11760" r="16042" b="16089"/>
          <a:stretch/>
        </p:blipFill>
        <p:spPr>
          <a:xfrm>
            <a:off x="5421173" y="-19050"/>
            <a:ext cx="2799800" cy="1780125"/>
          </a:xfrm>
          <a:prstGeom prst="rect">
            <a:avLst/>
          </a:prstGeom>
          <a:noFill/>
          <a:ln>
            <a:noFill/>
          </a:ln>
        </p:spPr>
      </p:pic>
      <p:pic>
        <p:nvPicPr>
          <p:cNvPr id="11268" name="Picture 4">
            <a:extLst>
              <a:ext uri="{FF2B5EF4-FFF2-40B4-BE49-F238E27FC236}">
                <a16:creationId xmlns:a16="http://schemas.microsoft.com/office/drawing/2014/main" id="{6EEDB5DF-BC29-4657-BDDC-47BF2663B0F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7926" y="209550"/>
            <a:ext cx="4336473" cy="327305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pic>
        <p:nvPicPr>
          <p:cNvPr id="419" name="Google Shape;419;p47"/>
          <p:cNvPicPr preferRelativeResize="0"/>
          <p:nvPr/>
        </p:nvPicPr>
        <p:blipFill rotWithShape="1">
          <a:blip r:embed="rId3">
            <a:alphaModFix/>
          </a:blip>
          <a:srcRect l="19383" t="17179" r="20043" b="17919"/>
          <a:stretch/>
        </p:blipFill>
        <p:spPr>
          <a:xfrm>
            <a:off x="708674" y="3494809"/>
            <a:ext cx="1728747" cy="1415767"/>
          </a:xfrm>
          <a:prstGeom prst="rect">
            <a:avLst/>
          </a:prstGeom>
          <a:noFill/>
          <a:ln>
            <a:noFill/>
          </a:ln>
        </p:spPr>
      </p:pic>
      <p:pic>
        <p:nvPicPr>
          <p:cNvPr id="22" name="Google Shape;455;p49">
            <a:extLst>
              <a:ext uri="{FF2B5EF4-FFF2-40B4-BE49-F238E27FC236}">
                <a16:creationId xmlns:a16="http://schemas.microsoft.com/office/drawing/2014/main" id="{5B8DA32F-BB0A-42E7-B1AF-21B8A628BD28}"/>
              </a:ext>
            </a:extLst>
          </p:cNvPr>
          <p:cNvPicPr preferRelativeResize="0"/>
          <p:nvPr/>
        </p:nvPicPr>
        <p:blipFill>
          <a:blip r:embed="rId4">
            <a:alphaModFix amt="54000"/>
          </a:blip>
          <a:stretch>
            <a:fillRect/>
          </a:stretch>
        </p:blipFill>
        <p:spPr>
          <a:xfrm rot="17959882">
            <a:off x="424490" y="206757"/>
            <a:ext cx="568369" cy="727253"/>
          </a:xfrm>
          <a:prstGeom prst="rect">
            <a:avLst/>
          </a:prstGeom>
          <a:noFill/>
          <a:ln>
            <a:noFill/>
          </a:ln>
        </p:spPr>
      </p:pic>
      <p:pic>
        <p:nvPicPr>
          <p:cNvPr id="420" name="Google Shape;420;p47"/>
          <p:cNvPicPr preferRelativeResize="0"/>
          <p:nvPr/>
        </p:nvPicPr>
        <p:blipFill rotWithShape="1">
          <a:blip r:embed="rId3">
            <a:alphaModFix amt="44000"/>
          </a:blip>
          <a:srcRect l="16036" t="11760" r="16042" b="16089"/>
          <a:stretch/>
        </p:blipFill>
        <p:spPr>
          <a:xfrm>
            <a:off x="6096000" y="438150"/>
            <a:ext cx="3149235" cy="2016804"/>
          </a:xfrm>
          <a:prstGeom prst="rect">
            <a:avLst/>
          </a:prstGeom>
          <a:noFill/>
          <a:ln>
            <a:noFill/>
          </a:ln>
        </p:spPr>
      </p:pic>
      <p:pic>
        <p:nvPicPr>
          <p:cNvPr id="28674" name="Picture 2">
            <a:extLst>
              <a:ext uri="{FF2B5EF4-FFF2-40B4-BE49-F238E27FC236}">
                <a16:creationId xmlns:a16="http://schemas.microsoft.com/office/drawing/2014/main" id="{14883F5E-FFFC-43B4-9D2C-1C837D8C1BC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81200" y="241583"/>
            <a:ext cx="5388832" cy="4557399"/>
          </a:xfrm>
          <a:prstGeom prst="rect">
            <a:avLst/>
          </a:prstGeom>
          <a:noFill/>
          <a:extLst>
            <a:ext uri="{909E8E84-426E-40DD-AFC4-6F175D3DCCD1}">
              <a14:hiddenFill xmlns:a14="http://schemas.microsoft.com/office/drawing/2010/main">
                <a:solidFill>
                  <a:srgbClr val="FFFFFF"/>
                </a:solidFill>
              </a14:hiddenFill>
            </a:ext>
          </a:extLst>
        </p:spPr>
      </p:pic>
      <p:pic>
        <p:nvPicPr>
          <p:cNvPr id="10" name="Google Shape;802;p65">
            <a:extLst>
              <a:ext uri="{FF2B5EF4-FFF2-40B4-BE49-F238E27FC236}">
                <a16:creationId xmlns:a16="http://schemas.microsoft.com/office/drawing/2014/main" id="{7DF44FC7-CBC1-47E0-BC48-CAC071CC2577}"/>
              </a:ext>
            </a:extLst>
          </p:cNvPr>
          <p:cNvPicPr preferRelativeResize="0"/>
          <p:nvPr/>
        </p:nvPicPr>
        <p:blipFill>
          <a:blip r:embed="rId6">
            <a:alphaModFix/>
          </a:blip>
          <a:stretch>
            <a:fillRect/>
          </a:stretch>
        </p:blipFill>
        <p:spPr>
          <a:xfrm>
            <a:off x="7829781" y="3714750"/>
            <a:ext cx="1439225" cy="1579300"/>
          </a:xfrm>
          <a:prstGeom prst="rect">
            <a:avLst/>
          </a:prstGeom>
          <a:noFill/>
          <a:ln>
            <a:noFill/>
          </a:ln>
        </p:spPr>
      </p:pic>
      <p:pic>
        <p:nvPicPr>
          <p:cNvPr id="11" name="Google Shape;805;p65">
            <a:extLst>
              <a:ext uri="{FF2B5EF4-FFF2-40B4-BE49-F238E27FC236}">
                <a16:creationId xmlns:a16="http://schemas.microsoft.com/office/drawing/2014/main" id="{5126868C-3B4C-4DD7-9C82-32EEA6704001}"/>
              </a:ext>
            </a:extLst>
          </p:cNvPr>
          <p:cNvPicPr preferRelativeResize="0"/>
          <p:nvPr/>
        </p:nvPicPr>
        <p:blipFill>
          <a:blip r:embed="rId7">
            <a:alphaModFix/>
          </a:blip>
          <a:stretch>
            <a:fillRect/>
          </a:stretch>
        </p:blipFill>
        <p:spPr>
          <a:xfrm rot="13860311">
            <a:off x="-314056" y="1135937"/>
            <a:ext cx="1483145" cy="879778"/>
          </a:xfrm>
          <a:prstGeom prst="rect">
            <a:avLst/>
          </a:prstGeom>
          <a:noFill/>
          <a:ln>
            <a:noFill/>
          </a:ln>
        </p:spPr>
      </p:pic>
      <p:pic>
        <p:nvPicPr>
          <p:cNvPr id="12" name="Google Shape;804;p65">
            <a:extLst>
              <a:ext uri="{FF2B5EF4-FFF2-40B4-BE49-F238E27FC236}">
                <a16:creationId xmlns:a16="http://schemas.microsoft.com/office/drawing/2014/main" id="{49368BF5-35E8-47FE-BF0A-A39D7C2E5E59}"/>
              </a:ext>
            </a:extLst>
          </p:cNvPr>
          <p:cNvPicPr preferRelativeResize="0"/>
          <p:nvPr/>
        </p:nvPicPr>
        <p:blipFill>
          <a:blip r:embed="rId8">
            <a:alphaModFix/>
          </a:blip>
          <a:stretch>
            <a:fillRect/>
          </a:stretch>
        </p:blipFill>
        <p:spPr>
          <a:xfrm rot="8184066">
            <a:off x="7924818" y="2296634"/>
            <a:ext cx="2093975" cy="1152400"/>
          </a:xfrm>
          <a:prstGeom prst="rect">
            <a:avLst/>
          </a:prstGeom>
          <a:noFill/>
          <a:ln>
            <a:noFill/>
          </a:ln>
        </p:spPr>
      </p:pic>
      <p:pic>
        <p:nvPicPr>
          <p:cNvPr id="13" name="Google Shape;801;p65">
            <a:extLst>
              <a:ext uri="{FF2B5EF4-FFF2-40B4-BE49-F238E27FC236}">
                <a16:creationId xmlns:a16="http://schemas.microsoft.com/office/drawing/2014/main" id="{0F22D585-AB1A-4DAE-AA28-79375807EF8F}"/>
              </a:ext>
            </a:extLst>
          </p:cNvPr>
          <p:cNvPicPr preferRelativeResize="0"/>
          <p:nvPr/>
        </p:nvPicPr>
        <p:blipFill>
          <a:blip r:embed="rId9">
            <a:alphaModFix/>
          </a:blip>
          <a:stretch>
            <a:fillRect/>
          </a:stretch>
        </p:blipFill>
        <p:spPr>
          <a:xfrm>
            <a:off x="1094587" y="945877"/>
            <a:ext cx="500700" cy="500675"/>
          </a:xfrm>
          <a:prstGeom prst="rect">
            <a:avLst/>
          </a:prstGeom>
          <a:noFill/>
          <a:ln>
            <a:noFill/>
          </a:ln>
        </p:spPr>
      </p:pic>
    </p:spTree>
    <p:extLst>
      <p:ext uri="{BB962C8B-B14F-4D97-AF65-F5344CB8AC3E}">
        <p14:creationId xmlns:p14="http://schemas.microsoft.com/office/powerpoint/2010/main" val="379532882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53"/>
        <p:cNvGrpSpPr/>
        <p:nvPr/>
      </p:nvGrpSpPr>
      <p:grpSpPr>
        <a:xfrm>
          <a:off x="0" y="0"/>
          <a:ext cx="0" cy="0"/>
          <a:chOff x="0" y="0"/>
          <a:chExt cx="0" cy="0"/>
        </a:xfrm>
      </p:grpSpPr>
      <p:pic>
        <p:nvPicPr>
          <p:cNvPr id="454" name="Google Shape;454;p49"/>
          <p:cNvPicPr preferRelativeResize="0"/>
          <p:nvPr/>
        </p:nvPicPr>
        <p:blipFill rotWithShape="1">
          <a:blip r:embed="rId3">
            <a:alphaModFix amt="44000"/>
          </a:blip>
          <a:srcRect l="16036" t="11760" r="16042" b="16089"/>
          <a:stretch/>
        </p:blipFill>
        <p:spPr>
          <a:xfrm>
            <a:off x="8610600" y="-95250"/>
            <a:ext cx="1626902" cy="1034400"/>
          </a:xfrm>
          <a:prstGeom prst="rect">
            <a:avLst/>
          </a:prstGeom>
          <a:noFill/>
          <a:ln>
            <a:noFill/>
          </a:ln>
        </p:spPr>
      </p:pic>
      <p:pic>
        <p:nvPicPr>
          <p:cNvPr id="455" name="Google Shape;455;p49"/>
          <p:cNvPicPr preferRelativeResize="0"/>
          <p:nvPr/>
        </p:nvPicPr>
        <p:blipFill>
          <a:blip r:embed="rId4">
            <a:alphaModFix amt="54000"/>
          </a:blip>
          <a:stretch>
            <a:fillRect/>
          </a:stretch>
        </p:blipFill>
        <p:spPr>
          <a:xfrm rot="-3640118">
            <a:off x="955117" y="160427"/>
            <a:ext cx="568369" cy="490500"/>
          </a:xfrm>
          <a:prstGeom prst="rect">
            <a:avLst/>
          </a:prstGeom>
          <a:noFill/>
          <a:ln>
            <a:noFill/>
          </a:ln>
        </p:spPr>
      </p:pic>
      <p:pic>
        <p:nvPicPr>
          <p:cNvPr id="469" name="Google Shape;469;p49"/>
          <p:cNvPicPr preferRelativeResize="0"/>
          <p:nvPr/>
        </p:nvPicPr>
        <p:blipFill>
          <a:blip r:embed="rId5">
            <a:alphaModFix/>
          </a:blip>
          <a:stretch>
            <a:fillRect/>
          </a:stretch>
        </p:blipFill>
        <p:spPr>
          <a:xfrm rot="2015412">
            <a:off x="8182970" y="1185633"/>
            <a:ext cx="725942" cy="753734"/>
          </a:xfrm>
          <a:prstGeom prst="rect">
            <a:avLst/>
          </a:prstGeom>
          <a:noFill/>
          <a:ln>
            <a:noFill/>
          </a:ln>
        </p:spPr>
      </p:pic>
      <p:pic>
        <p:nvPicPr>
          <p:cNvPr id="29698" name="Picture 2">
            <a:extLst>
              <a:ext uri="{FF2B5EF4-FFF2-40B4-BE49-F238E27FC236}">
                <a16:creationId xmlns:a16="http://schemas.microsoft.com/office/drawing/2014/main" id="{3658D332-C960-41A2-AA6F-54E46E36066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39302" y="378901"/>
            <a:ext cx="6857999" cy="4358922"/>
          </a:xfrm>
          <a:prstGeom prst="rect">
            <a:avLst/>
          </a:prstGeom>
          <a:noFill/>
          <a:extLst>
            <a:ext uri="{909E8E84-426E-40DD-AFC4-6F175D3DCCD1}">
              <a14:hiddenFill xmlns:a14="http://schemas.microsoft.com/office/drawing/2010/main">
                <a:solidFill>
                  <a:srgbClr val="FFFFFF"/>
                </a:solidFill>
              </a14:hiddenFill>
            </a:ext>
          </a:extLst>
        </p:spPr>
      </p:pic>
      <p:pic>
        <p:nvPicPr>
          <p:cNvPr id="33" name="Google Shape;800;p65">
            <a:extLst>
              <a:ext uri="{FF2B5EF4-FFF2-40B4-BE49-F238E27FC236}">
                <a16:creationId xmlns:a16="http://schemas.microsoft.com/office/drawing/2014/main" id="{636F9001-411A-4D59-9CEB-2573CC1C435F}"/>
              </a:ext>
            </a:extLst>
          </p:cNvPr>
          <p:cNvPicPr preferRelativeResize="0"/>
          <p:nvPr/>
        </p:nvPicPr>
        <p:blipFill>
          <a:blip r:embed="rId7">
            <a:alphaModFix/>
          </a:blip>
          <a:stretch>
            <a:fillRect/>
          </a:stretch>
        </p:blipFill>
        <p:spPr>
          <a:xfrm>
            <a:off x="514537" y="845162"/>
            <a:ext cx="276125" cy="276125"/>
          </a:xfrm>
          <a:prstGeom prst="rect">
            <a:avLst/>
          </a:prstGeom>
          <a:noFill/>
          <a:ln>
            <a:noFill/>
          </a:ln>
        </p:spPr>
      </p:pic>
      <p:pic>
        <p:nvPicPr>
          <p:cNvPr id="34" name="Google Shape;802;p65">
            <a:extLst>
              <a:ext uri="{FF2B5EF4-FFF2-40B4-BE49-F238E27FC236}">
                <a16:creationId xmlns:a16="http://schemas.microsoft.com/office/drawing/2014/main" id="{AAEF93F8-AB8B-4ABF-9DFA-27633CE58BE3}"/>
              </a:ext>
            </a:extLst>
          </p:cNvPr>
          <p:cNvPicPr preferRelativeResize="0"/>
          <p:nvPr/>
        </p:nvPicPr>
        <p:blipFill>
          <a:blip r:embed="rId8">
            <a:alphaModFix/>
          </a:blip>
          <a:stretch>
            <a:fillRect/>
          </a:stretch>
        </p:blipFill>
        <p:spPr>
          <a:xfrm>
            <a:off x="-731912" y="2558362"/>
            <a:ext cx="1439225" cy="1579300"/>
          </a:xfrm>
          <a:prstGeom prst="rect">
            <a:avLst/>
          </a:prstGeom>
          <a:noFill/>
          <a:ln>
            <a:noFill/>
          </a:ln>
        </p:spPr>
      </p:pic>
      <p:pic>
        <p:nvPicPr>
          <p:cNvPr id="35" name="Google Shape;803;p65">
            <a:extLst>
              <a:ext uri="{FF2B5EF4-FFF2-40B4-BE49-F238E27FC236}">
                <a16:creationId xmlns:a16="http://schemas.microsoft.com/office/drawing/2014/main" id="{0EE69CFF-88AF-4DC1-A1E6-F7457CE4D0F3}"/>
              </a:ext>
            </a:extLst>
          </p:cNvPr>
          <p:cNvPicPr preferRelativeResize="0"/>
          <p:nvPr/>
        </p:nvPicPr>
        <p:blipFill>
          <a:blip r:embed="rId9">
            <a:alphaModFix/>
          </a:blip>
          <a:stretch>
            <a:fillRect/>
          </a:stretch>
        </p:blipFill>
        <p:spPr>
          <a:xfrm>
            <a:off x="203586" y="1428750"/>
            <a:ext cx="749778" cy="822150"/>
          </a:xfrm>
          <a:prstGeom prst="rect">
            <a:avLst/>
          </a:prstGeom>
          <a:noFill/>
          <a:ln>
            <a:noFill/>
          </a:ln>
        </p:spPr>
      </p:pic>
      <p:pic>
        <p:nvPicPr>
          <p:cNvPr id="36" name="Google Shape;805;p65">
            <a:extLst>
              <a:ext uri="{FF2B5EF4-FFF2-40B4-BE49-F238E27FC236}">
                <a16:creationId xmlns:a16="http://schemas.microsoft.com/office/drawing/2014/main" id="{47FF4EBF-8F29-4F6A-8BF2-E602BCCA51BF}"/>
              </a:ext>
            </a:extLst>
          </p:cNvPr>
          <p:cNvPicPr preferRelativeResize="0"/>
          <p:nvPr/>
        </p:nvPicPr>
        <p:blipFill>
          <a:blip r:embed="rId10">
            <a:alphaModFix/>
          </a:blip>
          <a:stretch>
            <a:fillRect/>
          </a:stretch>
        </p:blipFill>
        <p:spPr>
          <a:xfrm rot="16200000">
            <a:off x="-968915" y="1226214"/>
            <a:ext cx="1447200" cy="897800"/>
          </a:xfrm>
          <a:prstGeom prst="rect">
            <a:avLst/>
          </a:prstGeom>
          <a:noFill/>
          <a:ln>
            <a:noFill/>
          </a:ln>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53"/>
        <p:cNvGrpSpPr/>
        <p:nvPr/>
      </p:nvGrpSpPr>
      <p:grpSpPr>
        <a:xfrm>
          <a:off x="0" y="0"/>
          <a:ext cx="0" cy="0"/>
          <a:chOff x="0" y="0"/>
          <a:chExt cx="0" cy="0"/>
        </a:xfrm>
      </p:grpSpPr>
      <p:pic>
        <p:nvPicPr>
          <p:cNvPr id="455" name="Google Shape;455;p49"/>
          <p:cNvPicPr preferRelativeResize="0"/>
          <p:nvPr/>
        </p:nvPicPr>
        <p:blipFill>
          <a:blip r:embed="rId3">
            <a:alphaModFix amt="54000"/>
          </a:blip>
          <a:stretch>
            <a:fillRect/>
          </a:stretch>
        </p:blipFill>
        <p:spPr>
          <a:xfrm rot="-3640118">
            <a:off x="695251" y="199231"/>
            <a:ext cx="568369" cy="490500"/>
          </a:xfrm>
          <a:prstGeom prst="rect">
            <a:avLst/>
          </a:prstGeom>
          <a:noFill/>
          <a:ln>
            <a:noFill/>
          </a:ln>
        </p:spPr>
      </p:pic>
      <p:pic>
        <p:nvPicPr>
          <p:cNvPr id="30722" name="Picture 2">
            <a:extLst>
              <a:ext uri="{FF2B5EF4-FFF2-40B4-BE49-F238E27FC236}">
                <a16:creationId xmlns:a16="http://schemas.microsoft.com/office/drawing/2014/main" id="{75B936F7-637B-4303-95A4-F260E59635D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46229" y="382214"/>
            <a:ext cx="6857998" cy="4355609"/>
          </a:xfrm>
          <a:prstGeom prst="rect">
            <a:avLst/>
          </a:prstGeom>
          <a:noFill/>
          <a:extLst>
            <a:ext uri="{909E8E84-426E-40DD-AFC4-6F175D3DCCD1}">
              <a14:hiddenFill xmlns:a14="http://schemas.microsoft.com/office/drawing/2010/main">
                <a:solidFill>
                  <a:srgbClr val="FFFFFF"/>
                </a:solidFill>
              </a14:hiddenFill>
            </a:ext>
          </a:extLst>
        </p:spPr>
      </p:pic>
      <p:pic>
        <p:nvPicPr>
          <p:cNvPr id="454" name="Google Shape;454;p49"/>
          <p:cNvPicPr preferRelativeResize="0"/>
          <p:nvPr/>
        </p:nvPicPr>
        <p:blipFill rotWithShape="1">
          <a:blip r:embed="rId5">
            <a:alphaModFix amt="44000"/>
          </a:blip>
          <a:srcRect l="16036" t="11760" r="16042" b="16089"/>
          <a:stretch/>
        </p:blipFill>
        <p:spPr>
          <a:xfrm>
            <a:off x="8301158" y="-72719"/>
            <a:ext cx="1626902" cy="1034400"/>
          </a:xfrm>
          <a:prstGeom prst="rect">
            <a:avLst/>
          </a:prstGeom>
          <a:noFill/>
          <a:ln>
            <a:noFill/>
          </a:ln>
        </p:spPr>
      </p:pic>
      <p:pic>
        <p:nvPicPr>
          <p:cNvPr id="469" name="Google Shape;469;p49"/>
          <p:cNvPicPr preferRelativeResize="0"/>
          <p:nvPr/>
        </p:nvPicPr>
        <p:blipFill>
          <a:blip r:embed="rId6">
            <a:alphaModFix/>
          </a:blip>
          <a:stretch>
            <a:fillRect/>
          </a:stretch>
        </p:blipFill>
        <p:spPr>
          <a:xfrm rot="2015412">
            <a:off x="8361071" y="1757387"/>
            <a:ext cx="725942" cy="753734"/>
          </a:xfrm>
          <a:prstGeom prst="rect">
            <a:avLst/>
          </a:prstGeom>
          <a:noFill/>
          <a:ln>
            <a:noFill/>
          </a:ln>
        </p:spPr>
      </p:pic>
      <p:pic>
        <p:nvPicPr>
          <p:cNvPr id="33" name="Google Shape;800;p65">
            <a:extLst>
              <a:ext uri="{FF2B5EF4-FFF2-40B4-BE49-F238E27FC236}">
                <a16:creationId xmlns:a16="http://schemas.microsoft.com/office/drawing/2014/main" id="{636F9001-411A-4D59-9CEB-2573CC1C435F}"/>
              </a:ext>
            </a:extLst>
          </p:cNvPr>
          <p:cNvPicPr preferRelativeResize="0"/>
          <p:nvPr/>
        </p:nvPicPr>
        <p:blipFill>
          <a:blip r:embed="rId7">
            <a:alphaModFix/>
          </a:blip>
          <a:stretch>
            <a:fillRect/>
          </a:stretch>
        </p:blipFill>
        <p:spPr>
          <a:xfrm>
            <a:off x="440412" y="1079714"/>
            <a:ext cx="276125" cy="276125"/>
          </a:xfrm>
          <a:prstGeom prst="rect">
            <a:avLst/>
          </a:prstGeom>
          <a:noFill/>
          <a:ln>
            <a:noFill/>
          </a:ln>
        </p:spPr>
      </p:pic>
      <p:pic>
        <p:nvPicPr>
          <p:cNvPr id="34" name="Google Shape;802;p65">
            <a:extLst>
              <a:ext uri="{FF2B5EF4-FFF2-40B4-BE49-F238E27FC236}">
                <a16:creationId xmlns:a16="http://schemas.microsoft.com/office/drawing/2014/main" id="{AAEF93F8-AB8B-4ABF-9DFA-27633CE58BE3}"/>
              </a:ext>
            </a:extLst>
          </p:cNvPr>
          <p:cNvPicPr preferRelativeResize="0"/>
          <p:nvPr/>
        </p:nvPicPr>
        <p:blipFill>
          <a:blip r:embed="rId8">
            <a:alphaModFix/>
          </a:blip>
          <a:stretch>
            <a:fillRect/>
          </a:stretch>
        </p:blipFill>
        <p:spPr>
          <a:xfrm rot="20061355">
            <a:off x="-632215" y="2792015"/>
            <a:ext cx="1439225" cy="1579300"/>
          </a:xfrm>
          <a:prstGeom prst="rect">
            <a:avLst/>
          </a:prstGeom>
          <a:noFill/>
          <a:ln>
            <a:noFill/>
          </a:ln>
        </p:spPr>
      </p:pic>
      <p:pic>
        <p:nvPicPr>
          <p:cNvPr id="35" name="Google Shape;803;p65">
            <a:extLst>
              <a:ext uri="{FF2B5EF4-FFF2-40B4-BE49-F238E27FC236}">
                <a16:creationId xmlns:a16="http://schemas.microsoft.com/office/drawing/2014/main" id="{0EE69CFF-88AF-4DC1-A1E6-F7457CE4D0F3}"/>
              </a:ext>
            </a:extLst>
          </p:cNvPr>
          <p:cNvPicPr preferRelativeResize="0"/>
          <p:nvPr/>
        </p:nvPicPr>
        <p:blipFill>
          <a:blip r:embed="rId9">
            <a:alphaModFix/>
          </a:blip>
          <a:stretch>
            <a:fillRect/>
          </a:stretch>
        </p:blipFill>
        <p:spPr>
          <a:xfrm rot="1577872">
            <a:off x="203586" y="1428750"/>
            <a:ext cx="749778" cy="822150"/>
          </a:xfrm>
          <a:prstGeom prst="rect">
            <a:avLst/>
          </a:prstGeom>
          <a:noFill/>
          <a:ln>
            <a:noFill/>
          </a:ln>
        </p:spPr>
      </p:pic>
      <p:pic>
        <p:nvPicPr>
          <p:cNvPr id="36" name="Google Shape;805;p65">
            <a:extLst>
              <a:ext uri="{FF2B5EF4-FFF2-40B4-BE49-F238E27FC236}">
                <a16:creationId xmlns:a16="http://schemas.microsoft.com/office/drawing/2014/main" id="{47FF4EBF-8F29-4F6A-8BF2-E602BCCA51BF}"/>
              </a:ext>
            </a:extLst>
          </p:cNvPr>
          <p:cNvPicPr preferRelativeResize="0"/>
          <p:nvPr/>
        </p:nvPicPr>
        <p:blipFill>
          <a:blip r:embed="rId10">
            <a:alphaModFix/>
          </a:blip>
          <a:stretch>
            <a:fillRect/>
          </a:stretch>
        </p:blipFill>
        <p:spPr>
          <a:xfrm rot="15009878">
            <a:off x="-958879" y="1390925"/>
            <a:ext cx="1447200" cy="897800"/>
          </a:xfrm>
          <a:prstGeom prst="rect">
            <a:avLst/>
          </a:prstGeom>
          <a:noFill/>
          <a:ln>
            <a:noFill/>
          </a:ln>
        </p:spPr>
      </p:pic>
      <p:pic>
        <p:nvPicPr>
          <p:cNvPr id="11" name="Google Shape;788;p64">
            <a:extLst>
              <a:ext uri="{FF2B5EF4-FFF2-40B4-BE49-F238E27FC236}">
                <a16:creationId xmlns:a16="http://schemas.microsoft.com/office/drawing/2014/main" id="{5C5C9972-E3BC-4A2E-A267-AE50C947F88D}"/>
              </a:ext>
            </a:extLst>
          </p:cNvPr>
          <p:cNvPicPr preferRelativeResize="0"/>
          <p:nvPr/>
        </p:nvPicPr>
        <p:blipFill>
          <a:blip r:embed="rId11">
            <a:alphaModFix/>
          </a:blip>
          <a:stretch>
            <a:fillRect/>
          </a:stretch>
        </p:blipFill>
        <p:spPr>
          <a:xfrm rot="21223636">
            <a:off x="-134253" y="4468725"/>
            <a:ext cx="1957970" cy="1349550"/>
          </a:xfrm>
          <a:prstGeom prst="rect">
            <a:avLst/>
          </a:prstGeom>
          <a:noFill/>
          <a:ln>
            <a:noFill/>
          </a:ln>
        </p:spPr>
      </p:pic>
      <p:pic>
        <p:nvPicPr>
          <p:cNvPr id="12" name="Google Shape;548;p54">
            <a:extLst>
              <a:ext uri="{FF2B5EF4-FFF2-40B4-BE49-F238E27FC236}">
                <a16:creationId xmlns:a16="http://schemas.microsoft.com/office/drawing/2014/main" id="{E6FAB162-5193-48B8-9737-3DCEB114DFBF}"/>
              </a:ext>
            </a:extLst>
          </p:cNvPr>
          <p:cNvPicPr preferRelativeResize="0"/>
          <p:nvPr/>
        </p:nvPicPr>
        <p:blipFill>
          <a:blip r:embed="rId6">
            <a:alphaModFix/>
          </a:blip>
          <a:stretch>
            <a:fillRect/>
          </a:stretch>
        </p:blipFill>
        <p:spPr>
          <a:xfrm rot="10799984" flipH="1">
            <a:off x="7078519" y="3718825"/>
            <a:ext cx="2093694" cy="1772285"/>
          </a:xfrm>
          <a:prstGeom prst="rect">
            <a:avLst/>
          </a:prstGeom>
          <a:noFill/>
          <a:ln>
            <a:noFill/>
          </a:ln>
        </p:spPr>
      </p:pic>
    </p:spTree>
    <p:extLst>
      <p:ext uri="{BB962C8B-B14F-4D97-AF65-F5344CB8AC3E}">
        <p14:creationId xmlns:p14="http://schemas.microsoft.com/office/powerpoint/2010/main" val="81038414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pic>
        <p:nvPicPr>
          <p:cNvPr id="282" name="Google Shape;282;p39"/>
          <p:cNvPicPr preferRelativeResize="0"/>
          <p:nvPr/>
        </p:nvPicPr>
        <p:blipFill rotWithShape="1">
          <a:blip r:embed="rId3">
            <a:alphaModFix/>
          </a:blip>
          <a:srcRect t="2546" r="53688" b="1723"/>
          <a:stretch/>
        </p:blipFill>
        <p:spPr>
          <a:xfrm>
            <a:off x="752400" y="638725"/>
            <a:ext cx="3772774" cy="3899651"/>
          </a:xfrm>
          <a:prstGeom prst="rect">
            <a:avLst/>
          </a:prstGeom>
          <a:noFill/>
          <a:ln>
            <a:noFill/>
          </a:ln>
        </p:spPr>
      </p:pic>
      <p:sp>
        <p:nvSpPr>
          <p:cNvPr id="283" name="Google Shape;283;p39"/>
          <p:cNvSpPr/>
          <p:nvPr/>
        </p:nvSpPr>
        <p:spPr>
          <a:xfrm>
            <a:off x="562700" y="535000"/>
            <a:ext cx="4569768" cy="4073308"/>
          </a:xfrm>
          <a:custGeom>
            <a:avLst/>
            <a:gdLst/>
            <a:ahLst/>
            <a:cxnLst/>
            <a:rect l="l" t="t" r="r" b="b"/>
            <a:pathLst>
              <a:path w="233330" h="207981" extrusionOk="0">
                <a:moveTo>
                  <a:pt x="105929" y="11178"/>
                </a:moveTo>
                <a:cubicBezTo>
                  <a:pt x="146876" y="11178"/>
                  <a:pt x="185071" y="33315"/>
                  <a:pt x="179524" y="71490"/>
                </a:cubicBezTo>
                <a:cubicBezTo>
                  <a:pt x="173820" y="110780"/>
                  <a:pt x="233330" y="170622"/>
                  <a:pt x="143915" y="193767"/>
                </a:cubicBezTo>
                <a:cubicBezTo>
                  <a:pt x="134649" y="196632"/>
                  <a:pt x="124965" y="198018"/>
                  <a:pt x="115245" y="198018"/>
                </a:cubicBezTo>
                <a:cubicBezTo>
                  <a:pt x="58294" y="198018"/>
                  <a:pt x="99" y="150432"/>
                  <a:pt x="17473" y="73693"/>
                </a:cubicBezTo>
                <a:cubicBezTo>
                  <a:pt x="27280" y="30374"/>
                  <a:pt x="67798" y="11178"/>
                  <a:pt x="105929" y="11178"/>
                </a:cubicBezTo>
                <a:close/>
                <a:moveTo>
                  <a:pt x="0" y="0"/>
                </a:moveTo>
                <a:lnTo>
                  <a:pt x="0" y="207981"/>
                </a:lnTo>
                <a:lnTo>
                  <a:pt x="207981" y="207981"/>
                </a:lnTo>
                <a:lnTo>
                  <a:pt x="20798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39"/>
          <p:cNvSpPr/>
          <p:nvPr/>
        </p:nvSpPr>
        <p:spPr>
          <a:xfrm>
            <a:off x="4569275" y="1977000"/>
            <a:ext cx="5233800" cy="1520100"/>
          </a:xfrm>
          <a:prstGeom prst="roundRect">
            <a:avLst>
              <a:gd name="adj" fmla="val 50000"/>
            </a:avLst>
          </a:prstGeom>
          <a:gradFill>
            <a:gsLst>
              <a:gs pos="0">
                <a:schemeClr val="accent3"/>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39"/>
          <p:cNvSpPr txBox="1">
            <a:spLocks noGrp="1"/>
          </p:cNvSpPr>
          <p:nvPr>
            <p:ph type="subTitle" idx="1"/>
          </p:nvPr>
        </p:nvSpPr>
        <p:spPr>
          <a:xfrm>
            <a:off x="4946622" y="3513625"/>
            <a:ext cx="3482400" cy="71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a:t>Khái niệm C#, SSMS, Winform  Kỹ thuật ADO.NET.</a:t>
            </a:r>
          </a:p>
        </p:txBody>
      </p:sp>
      <p:sp>
        <p:nvSpPr>
          <p:cNvPr id="286" name="Google Shape;286;p39"/>
          <p:cNvSpPr txBox="1">
            <a:spLocks noGrp="1"/>
          </p:cNvSpPr>
          <p:nvPr>
            <p:ph type="title"/>
          </p:nvPr>
        </p:nvSpPr>
        <p:spPr>
          <a:xfrm>
            <a:off x="4946750" y="2071338"/>
            <a:ext cx="3482400" cy="1331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VN" sz="4000"/>
              <a:t>Cơ sở </a:t>
            </a:r>
            <a:br>
              <a:rPr lang="vi-VN" sz="4000"/>
            </a:br>
            <a:r>
              <a:rPr lang="vi-VN" sz="4000"/>
              <a:t>lý thuyết</a:t>
            </a:r>
            <a:endParaRPr sz="4000"/>
          </a:p>
        </p:txBody>
      </p:sp>
      <p:sp>
        <p:nvSpPr>
          <p:cNvPr id="287" name="Google Shape;287;p39"/>
          <p:cNvSpPr txBox="1">
            <a:spLocks noGrp="1"/>
          </p:cNvSpPr>
          <p:nvPr>
            <p:ph type="title" idx="2"/>
          </p:nvPr>
        </p:nvSpPr>
        <p:spPr>
          <a:xfrm>
            <a:off x="4946746" y="916450"/>
            <a:ext cx="34824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pic>
        <p:nvPicPr>
          <p:cNvPr id="288" name="Google Shape;288;p39"/>
          <p:cNvPicPr preferRelativeResize="0"/>
          <p:nvPr/>
        </p:nvPicPr>
        <p:blipFill>
          <a:blip r:embed="rId4">
            <a:alphaModFix/>
          </a:blip>
          <a:stretch>
            <a:fillRect/>
          </a:stretch>
        </p:blipFill>
        <p:spPr>
          <a:xfrm>
            <a:off x="2399100" y="534998"/>
            <a:ext cx="1886425" cy="1201900"/>
          </a:xfrm>
          <a:prstGeom prst="rect">
            <a:avLst/>
          </a:prstGeom>
          <a:noFill/>
          <a:ln>
            <a:noFill/>
          </a:ln>
        </p:spPr>
      </p:pic>
      <p:pic>
        <p:nvPicPr>
          <p:cNvPr id="289" name="Google Shape;289;p39"/>
          <p:cNvPicPr preferRelativeResize="0"/>
          <p:nvPr/>
        </p:nvPicPr>
        <p:blipFill>
          <a:blip r:embed="rId4">
            <a:alphaModFix/>
          </a:blip>
          <a:stretch>
            <a:fillRect/>
          </a:stretch>
        </p:blipFill>
        <p:spPr>
          <a:xfrm rot="10800000">
            <a:off x="562701" y="3402776"/>
            <a:ext cx="2275649" cy="1449875"/>
          </a:xfrm>
          <a:prstGeom prst="rect">
            <a:avLst/>
          </a:prstGeom>
          <a:noFill/>
          <a:ln>
            <a:noFill/>
          </a:ln>
        </p:spPr>
      </p:pic>
      <p:pic>
        <p:nvPicPr>
          <p:cNvPr id="290" name="Google Shape;290;p39"/>
          <p:cNvPicPr preferRelativeResize="0"/>
          <p:nvPr/>
        </p:nvPicPr>
        <p:blipFill>
          <a:blip r:embed="rId5">
            <a:alphaModFix amt="73000"/>
          </a:blip>
          <a:stretch>
            <a:fillRect/>
          </a:stretch>
        </p:blipFill>
        <p:spPr>
          <a:xfrm>
            <a:off x="6260200" y="393750"/>
            <a:ext cx="2476599" cy="1007300"/>
          </a:xfrm>
          <a:prstGeom prst="rect">
            <a:avLst/>
          </a:prstGeom>
          <a:noFill/>
          <a:ln>
            <a:noFill/>
          </a:ln>
        </p:spPr>
      </p:pic>
      <p:pic>
        <p:nvPicPr>
          <p:cNvPr id="291" name="Google Shape;291;p39"/>
          <p:cNvPicPr preferRelativeResize="0"/>
          <p:nvPr/>
        </p:nvPicPr>
        <p:blipFill>
          <a:blip r:embed="rId6">
            <a:alphaModFix amt="54000"/>
          </a:blip>
          <a:stretch>
            <a:fillRect/>
          </a:stretch>
        </p:blipFill>
        <p:spPr>
          <a:xfrm>
            <a:off x="430917" y="470025"/>
            <a:ext cx="568370" cy="490500"/>
          </a:xfrm>
          <a:prstGeom prst="rect">
            <a:avLst/>
          </a:prstGeom>
          <a:noFill/>
          <a:ln>
            <a:noFill/>
          </a:ln>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53"/>
        <p:cNvGrpSpPr/>
        <p:nvPr/>
      </p:nvGrpSpPr>
      <p:grpSpPr>
        <a:xfrm>
          <a:off x="0" y="0"/>
          <a:ext cx="0" cy="0"/>
          <a:chOff x="0" y="0"/>
          <a:chExt cx="0" cy="0"/>
        </a:xfrm>
      </p:grpSpPr>
      <p:pic>
        <p:nvPicPr>
          <p:cNvPr id="455" name="Google Shape;455;p49"/>
          <p:cNvPicPr preferRelativeResize="0"/>
          <p:nvPr/>
        </p:nvPicPr>
        <p:blipFill>
          <a:blip r:embed="rId3">
            <a:alphaModFix amt="54000"/>
          </a:blip>
          <a:stretch>
            <a:fillRect/>
          </a:stretch>
        </p:blipFill>
        <p:spPr>
          <a:xfrm rot="-3640118">
            <a:off x="859497" y="160427"/>
            <a:ext cx="568369" cy="490500"/>
          </a:xfrm>
          <a:prstGeom prst="rect">
            <a:avLst/>
          </a:prstGeom>
          <a:noFill/>
          <a:ln>
            <a:noFill/>
          </a:ln>
        </p:spPr>
      </p:pic>
      <p:pic>
        <p:nvPicPr>
          <p:cNvPr id="31746" name="Picture 2">
            <a:extLst>
              <a:ext uri="{FF2B5EF4-FFF2-40B4-BE49-F238E27FC236}">
                <a16:creationId xmlns:a16="http://schemas.microsoft.com/office/drawing/2014/main" id="{8E553EEE-5323-455F-B872-AA37070F81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46228" y="386381"/>
            <a:ext cx="6857997" cy="4351441"/>
          </a:xfrm>
          <a:prstGeom prst="rect">
            <a:avLst/>
          </a:prstGeom>
          <a:noFill/>
          <a:extLst>
            <a:ext uri="{909E8E84-426E-40DD-AFC4-6F175D3DCCD1}">
              <a14:hiddenFill xmlns:a14="http://schemas.microsoft.com/office/drawing/2010/main">
                <a:solidFill>
                  <a:srgbClr val="FFFFFF"/>
                </a:solidFill>
              </a14:hiddenFill>
            </a:ext>
          </a:extLst>
        </p:spPr>
      </p:pic>
      <p:pic>
        <p:nvPicPr>
          <p:cNvPr id="454" name="Google Shape;454;p49"/>
          <p:cNvPicPr preferRelativeResize="0"/>
          <p:nvPr/>
        </p:nvPicPr>
        <p:blipFill rotWithShape="1">
          <a:blip r:embed="rId5">
            <a:alphaModFix amt="44000"/>
          </a:blip>
          <a:srcRect l="16036" t="11760" r="16042" b="16089"/>
          <a:stretch/>
        </p:blipFill>
        <p:spPr>
          <a:xfrm>
            <a:off x="8610600" y="-95250"/>
            <a:ext cx="1626902" cy="1034400"/>
          </a:xfrm>
          <a:prstGeom prst="rect">
            <a:avLst/>
          </a:prstGeom>
          <a:noFill/>
          <a:ln>
            <a:noFill/>
          </a:ln>
        </p:spPr>
      </p:pic>
      <p:pic>
        <p:nvPicPr>
          <p:cNvPr id="469" name="Google Shape;469;p49"/>
          <p:cNvPicPr preferRelativeResize="0"/>
          <p:nvPr/>
        </p:nvPicPr>
        <p:blipFill>
          <a:blip r:embed="rId6">
            <a:alphaModFix/>
          </a:blip>
          <a:stretch>
            <a:fillRect/>
          </a:stretch>
        </p:blipFill>
        <p:spPr>
          <a:xfrm rot="2015412">
            <a:off x="8182970" y="1185633"/>
            <a:ext cx="725942" cy="753734"/>
          </a:xfrm>
          <a:prstGeom prst="rect">
            <a:avLst/>
          </a:prstGeom>
          <a:noFill/>
          <a:ln>
            <a:noFill/>
          </a:ln>
        </p:spPr>
      </p:pic>
      <p:pic>
        <p:nvPicPr>
          <p:cNvPr id="33" name="Google Shape;800;p65">
            <a:extLst>
              <a:ext uri="{FF2B5EF4-FFF2-40B4-BE49-F238E27FC236}">
                <a16:creationId xmlns:a16="http://schemas.microsoft.com/office/drawing/2014/main" id="{636F9001-411A-4D59-9CEB-2573CC1C435F}"/>
              </a:ext>
            </a:extLst>
          </p:cNvPr>
          <p:cNvPicPr preferRelativeResize="0"/>
          <p:nvPr/>
        </p:nvPicPr>
        <p:blipFill>
          <a:blip r:embed="rId7">
            <a:alphaModFix/>
          </a:blip>
          <a:stretch>
            <a:fillRect/>
          </a:stretch>
        </p:blipFill>
        <p:spPr>
          <a:xfrm>
            <a:off x="514537" y="845162"/>
            <a:ext cx="276125" cy="276125"/>
          </a:xfrm>
          <a:prstGeom prst="rect">
            <a:avLst/>
          </a:prstGeom>
          <a:noFill/>
          <a:ln>
            <a:noFill/>
          </a:ln>
        </p:spPr>
      </p:pic>
      <p:pic>
        <p:nvPicPr>
          <p:cNvPr id="34" name="Google Shape;802;p65">
            <a:extLst>
              <a:ext uri="{FF2B5EF4-FFF2-40B4-BE49-F238E27FC236}">
                <a16:creationId xmlns:a16="http://schemas.microsoft.com/office/drawing/2014/main" id="{AAEF93F8-AB8B-4ABF-9DFA-27633CE58BE3}"/>
              </a:ext>
            </a:extLst>
          </p:cNvPr>
          <p:cNvPicPr preferRelativeResize="0"/>
          <p:nvPr/>
        </p:nvPicPr>
        <p:blipFill>
          <a:blip r:embed="rId8">
            <a:alphaModFix/>
          </a:blip>
          <a:stretch>
            <a:fillRect/>
          </a:stretch>
        </p:blipFill>
        <p:spPr>
          <a:xfrm>
            <a:off x="-731912" y="2558362"/>
            <a:ext cx="1439225" cy="1579300"/>
          </a:xfrm>
          <a:prstGeom prst="rect">
            <a:avLst/>
          </a:prstGeom>
          <a:noFill/>
          <a:ln>
            <a:noFill/>
          </a:ln>
        </p:spPr>
      </p:pic>
      <p:pic>
        <p:nvPicPr>
          <p:cNvPr id="35" name="Google Shape;803;p65">
            <a:extLst>
              <a:ext uri="{FF2B5EF4-FFF2-40B4-BE49-F238E27FC236}">
                <a16:creationId xmlns:a16="http://schemas.microsoft.com/office/drawing/2014/main" id="{0EE69CFF-88AF-4DC1-A1E6-F7457CE4D0F3}"/>
              </a:ext>
            </a:extLst>
          </p:cNvPr>
          <p:cNvPicPr preferRelativeResize="0"/>
          <p:nvPr/>
        </p:nvPicPr>
        <p:blipFill>
          <a:blip r:embed="rId9">
            <a:alphaModFix/>
          </a:blip>
          <a:stretch>
            <a:fillRect/>
          </a:stretch>
        </p:blipFill>
        <p:spPr>
          <a:xfrm>
            <a:off x="203586" y="1428750"/>
            <a:ext cx="749778" cy="822150"/>
          </a:xfrm>
          <a:prstGeom prst="rect">
            <a:avLst/>
          </a:prstGeom>
          <a:noFill/>
          <a:ln>
            <a:noFill/>
          </a:ln>
        </p:spPr>
      </p:pic>
      <p:pic>
        <p:nvPicPr>
          <p:cNvPr id="36" name="Google Shape;805;p65">
            <a:extLst>
              <a:ext uri="{FF2B5EF4-FFF2-40B4-BE49-F238E27FC236}">
                <a16:creationId xmlns:a16="http://schemas.microsoft.com/office/drawing/2014/main" id="{47FF4EBF-8F29-4F6A-8BF2-E602BCCA51BF}"/>
              </a:ext>
            </a:extLst>
          </p:cNvPr>
          <p:cNvPicPr preferRelativeResize="0"/>
          <p:nvPr/>
        </p:nvPicPr>
        <p:blipFill>
          <a:blip r:embed="rId10">
            <a:alphaModFix/>
          </a:blip>
          <a:stretch>
            <a:fillRect/>
          </a:stretch>
        </p:blipFill>
        <p:spPr>
          <a:xfrm rot="16200000">
            <a:off x="-968915" y="1226214"/>
            <a:ext cx="1447200" cy="897800"/>
          </a:xfrm>
          <a:prstGeom prst="rect">
            <a:avLst/>
          </a:prstGeom>
          <a:noFill/>
          <a:ln>
            <a:noFill/>
          </a:ln>
        </p:spPr>
      </p:pic>
      <p:pic>
        <p:nvPicPr>
          <p:cNvPr id="11" name="Google Shape;788;p64">
            <a:extLst>
              <a:ext uri="{FF2B5EF4-FFF2-40B4-BE49-F238E27FC236}">
                <a16:creationId xmlns:a16="http://schemas.microsoft.com/office/drawing/2014/main" id="{5C5C9972-E3BC-4A2E-A267-AE50C947F88D}"/>
              </a:ext>
            </a:extLst>
          </p:cNvPr>
          <p:cNvPicPr preferRelativeResize="0"/>
          <p:nvPr/>
        </p:nvPicPr>
        <p:blipFill>
          <a:blip r:embed="rId11">
            <a:alphaModFix/>
          </a:blip>
          <a:stretch>
            <a:fillRect/>
          </a:stretch>
        </p:blipFill>
        <p:spPr>
          <a:xfrm rot="21223636">
            <a:off x="-326387" y="4468725"/>
            <a:ext cx="1957970" cy="1349550"/>
          </a:xfrm>
          <a:prstGeom prst="rect">
            <a:avLst/>
          </a:prstGeom>
          <a:noFill/>
          <a:ln>
            <a:noFill/>
          </a:ln>
        </p:spPr>
      </p:pic>
      <p:pic>
        <p:nvPicPr>
          <p:cNvPr id="12" name="Google Shape;548;p54">
            <a:extLst>
              <a:ext uri="{FF2B5EF4-FFF2-40B4-BE49-F238E27FC236}">
                <a16:creationId xmlns:a16="http://schemas.microsoft.com/office/drawing/2014/main" id="{E6FAB162-5193-48B8-9737-3DCEB114DFBF}"/>
              </a:ext>
            </a:extLst>
          </p:cNvPr>
          <p:cNvPicPr preferRelativeResize="0"/>
          <p:nvPr/>
        </p:nvPicPr>
        <p:blipFill>
          <a:blip r:embed="rId6">
            <a:alphaModFix/>
          </a:blip>
          <a:stretch>
            <a:fillRect/>
          </a:stretch>
        </p:blipFill>
        <p:spPr>
          <a:xfrm rot="10799984" flipH="1">
            <a:off x="7722784" y="4248154"/>
            <a:ext cx="1840717" cy="1498415"/>
          </a:xfrm>
          <a:prstGeom prst="rect">
            <a:avLst/>
          </a:prstGeom>
          <a:noFill/>
          <a:ln>
            <a:noFill/>
          </a:ln>
        </p:spPr>
      </p:pic>
    </p:spTree>
    <p:extLst>
      <p:ext uri="{BB962C8B-B14F-4D97-AF65-F5344CB8AC3E}">
        <p14:creationId xmlns:p14="http://schemas.microsoft.com/office/powerpoint/2010/main" val="355266831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53"/>
        <p:cNvGrpSpPr/>
        <p:nvPr/>
      </p:nvGrpSpPr>
      <p:grpSpPr>
        <a:xfrm>
          <a:off x="0" y="0"/>
          <a:ext cx="0" cy="0"/>
          <a:chOff x="0" y="0"/>
          <a:chExt cx="0" cy="0"/>
        </a:xfrm>
      </p:grpSpPr>
      <p:pic>
        <p:nvPicPr>
          <p:cNvPr id="455" name="Google Shape;455;p49"/>
          <p:cNvPicPr preferRelativeResize="0"/>
          <p:nvPr/>
        </p:nvPicPr>
        <p:blipFill>
          <a:blip r:embed="rId3">
            <a:alphaModFix amt="54000"/>
          </a:blip>
          <a:stretch>
            <a:fillRect/>
          </a:stretch>
        </p:blipFill>
        <p:spPr>
          <a:xfrm rot="-3640118">
            <a:off x="1592834" y="120260"/>
            <a:ext cx="568369" cy="490500"/>
          </a:xfrm>
          <a:prstGeom prst="rect">
            <a:avLst/>
          </a:prstGeom>
          <a:noFill/>
          <a:ln>
            <a:noFill/>
          </a:ln>
        </p:spPr>
      </p:pic>
      <p:pic>
        <p:nvPicPr>
          <p:cNvPr id="32770" name="Picture 2">
            <a:extLst>
              <a:ext uri="{FF2B5EF4-FFF2-40B4-BE49-F238E27FC236}">
                <a16:creationId xmlns:a16="http://schemas.microsoft.com/office/drawing/2014/main" id="{8B8BBF7E-FE36-4A51-AF25-E41ED399964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41253" y="386381"/>
            <a:ext cx="6857996" cy="4351441"/>
          </a:xfrm>
          <a:prstGeom prst="rect">
            <a:avLst/>
          </a:prstGeom>
          <a:noFill/>
          <a:extLst>
            <a:ext uri="{909E8E84-426E-40DD-AFC4-6F175D3DCCD1}">
              <a14:hiddenFill xmlns:a14="http://schemas.microsoft.com/office/drawing/2010/main">
                <a:solidFill>
                  <a:srgbClr val="FFFFFF"/>
                </a:solidFill>
              </a14:hiddenFill>
            </a:ext>
          </a:extLst>
        </p:spPr>
      </p:pic>
      <p:pic>
        <p:nvPicPr>
          <p:cNvPr id="454" name="Google Shape;454;p49"/>
          <p:cNvPicPr preferRelativeResize="0"/>
          <p:nvPr/>
        </p:nvPicPr>
        <p:blipFill rotWithShape="1">
          <a:blip r:embed="rId5">
            <a:alphaModFix amt="44000"/>
          </a:blip>
          <a:srcRect l="16036" t="11760" r="16042" b="16089"/>
          <a:stretch/>
        </p:blipFill>
        <p:spPr>
          <a:xfrm>
            <a:off x="8099249" y="-2381"/>
            <a:ext cx="1626902" cy="1034400"/>
          </a:xfrm>
          <a:prstGeom prst="rect">
            <a:avLst/>
          </a:prstGeom>
          <a:noFill/>
          <a:ln>
            <a:noFill/>
          </a:ln>
        </p:spPr>
      </p:pic>
      <p:pic>
        <p:nvPicPr>
          <p:cNvPr id="469" name="Google Shape;469;p49"/>
          <p:cNvPicPr preferRelativeResize="0"/>
          <p:nvPr/>
        </p:nvPicPr>
        <p:blipFill>
          <a:blip r:embed="rId6">
            <a:alphaModFix/>
          </a:blip>
          <a:stretch>
            <a:fillRect/>
          </a:stretch>
        </p:blipFill>
        <p:spPr>
          <a:xfrm rot="2015412">
            <a:off x="8237615" y="1680133"/>
            <a:ext cx="725942" cy="753734"/>
          </a:xfrm>
          <a:prstGeom prst="rect">
            <a:avLst/>
          </a:prstGeom>
          <a:noFill/>
          <a:ln>
            <a:noFill/>
          </a:ln>
        </p:spPr>
      </p:pic>
      <p:pic>
        <p:nvPicPr>
          <p:cNvPr id="33" name="Google Shape;800;p65">
            <a:extLst>
              <a:ext uri="{FF2B5EF4-FFF2-40B4-BE49-F238E27FC236}">
                <a16:creationId xmlns:a16="http://schemas.microsoft.com/office/drawing/2014/main" id="{636F9001-411A-4D59-9CEB-2573CC1C435F}"/>
              </a:ext>
            </a:extLst>
          </p:cNvPr>
          <p:cNvPicPr preferRelativeResize="0"/>
          <p:nvPr/>
        </p:nvPicPr>
        <p:blipFill>
          <a:blip r:embed="rId7">
            <a:alphaModFix/>
          </a:blip>
          <a:stretch>
            <a:fillRect/>
          </a:stretch>
        </p:blipFill>
        <p:spPr>
          <a:xfrm>
            <a:off x="634030" y="660411"/>
            <a:ext cx="276125" cy="276125"/>
          </a:xfrm>
          <a:prstGeom prst="rect">
            <a:avLst/>
          </a:prstGeom>
          <a:noFill/>
          <a:ln>
            <a:noFill/>
          </a:ln>
        </p:spPr>
      </p:pic>
      <p:pic>
        <p:nvPicPr>
          <p:cNvPr id="34" name="Google Shape;802;p65">
            <a:extLst>
              <a:ext uri="{FF2B5EF4-FFF2-40B4-BE49-F238E27FC236}">
                <a16:creationId xmlns:a16="http://schemas.microsoft.com/office/drawing/2014/main" id="{AAEF93F8-AB8B-4ABF-9DFA-27633CE58BE3}"/>
              </a:ext>
            </a:extLst>
          </p:cNvPr>
          <p:cNvPicPr preferRelativeResize="0"/>
          <p:nvPr/>
        </p:nvPicPr>
        <p:blipFill>
          <a:blip r:embed="rId8">
            <a:alphaModFix/>
          </a:blip>
          <a:stretch>
            <a:fillRect/>
          </a:stretch>
        </p:blipFill>
        <p:spPr>
          <a:xfrm rot="964893">
            <a:off x="-647623" y="2581773"/>
            <a:ext cx="1439225" cy="1579300"/>
          </a:xfrm>
          <a:prstGeom prst="rect">
            <a:avLst/>
          </a:prstGeom>
          <a:noFill/>
          <a:ln>
            <a:noFill/>
          </a:ln>
        </p:spPr>
      </p:pic>
      <p:pic>
        <p:nvPicPr>
          <p:cNvPr id="35" name="Google Shape;803;p65">
            <a:extLst>
              <a:ext uri="{FF2B5EF4-FFF2-40B4-BE49-F238E27FC236}">
                <a16:creationId xmlns:a16="http://schemas.microsoft.com/office/drawing/2014/main" id="{0EE69CFF-88AF-4DC1-A1E6-F7457CE4D0F3}"/>
              </a:ext>
            </a:extLst>
          </p:cNvPr>
          <p:cNvPicPr preferRelativeResize="0"/>
          <p:nvPr/>
        </p:nvPicPr>
        <p:blipFill>
          <a:blip r:embed="rId9">
            <a:alphaModFix/>
          </a:blip>
          <a:stretch>
            <a:fillRect/>
          </a:stretch>
        </p:blipFill>
        <p:spPr>
          <a:xfrm rot="3391652">
            <a:off x="332424" y="1493782"/>
            <a:ext cx="749778" cy="822150"/>
          </a:xfrm>
          <a:prstGeom prst="rect">
            <a:avLst/>
          </a:prstGeom>
          <a:noFill/>
          <a:ln>
            <a:noFill/>
          </a:ln>
        </p:spPr>
      </p:pic>
      <p:pic>
        <p:nvPicPr>
          <p:cNvPr id="36" name="Google Shape;805;p65">
            <a:extLst>
              <a:ext uri="{FF2B5EF4-FFF2-40B4-BE49-F238E27FC236}">
                <a16:creationId xmlns:a16="http://schemas.microsoft.com/office/drawing/2014/main" id="{47FF4EBF-8F29-4F6A-8BF2-E602BCCA51BF}"/>
              </a:ext>
            </a:extLst>
          </p:cNvPr>
          <p:cNvPicPr preferRelativeResize="0"/>
          <p:nvPr/>
        </p:nvPicPr>
        <p:blipFill>
          <a:blip r:embed="rId10">
            <a:alphaModFix/>
          </a:blip>
          <a:stretch>
            <a:fillRect/>
          </a:stretch>
        </p:blipFill>
        <p:spPr>
          <a:xfrm rot="16200000">
            <a:off x="-814840" y="464913"/>
            <a:ext cx="1447200" cy="897800"/>
          </a:xfrm>
          <a:prstGeom prst="rect">
            <a:avLst/>
          </a:prstGeom>
          <a:noFill/>
          <a:ln>
            <a:noFill/>
          </a:ln>
        </p:spPr>
      </p:pic>
      <p:pic>
        <p:nvPicPr>
          <p:cNvPr id="11" name="Google Shape;788;p64">
            <a:extLst>
              <a:ext uri="{FF2B5EF4-FFF2-40B4-BE49-F238E27FC236}">
                <a16:creationId xmlns:a16="http://schemas.microsoft.com/office/drawing/2014/main" id="{5C5C9972-E3BC-4A2E-A267-AE50C947F88D}"/>
              </a:ext>
            </a:extLst>
          </p:cNvPr>
          <p:cNvPicPr preferRelativeResize="0"/>
          <p:nvPr/>
        </p:nvPicPr>
        <p:blipFill>
          <a:blip r:embed="rId11">
            <a:alphaModFix/>
          </a:blip>
          <a:stretch>
            <a:fillRect/>
          </a:stretch>
        </p:blipFill>
        <p:spPr>
          <a:xfrm rot="362836">
            <a:off x="-309300" y="4428890"/>
            <a:ext cx="1957970" cy="1349550"/>
          </a:xfrm>
          <a:prstGeom prst="rect">
            <a:avLst/>
          </a:prstGeom>
          <a:noFill/>
          <a:ln>
            <a:noFill/>
          </a:ln>
        </p:spPr>
      </p:pic>
      <p:pic>
        <p:nvPicPr>
          <p:cNvPr id="12" name="Google Shape;548;p54">
            <a:extLst>
              <a:ext uri="{FF2B5EF4-FFF2-40B4-BE49-F238E27FC236}">
                <a16:creationId xmlns:a16="http://schemas.microsoft.com/office/drawing/2014/main" id="{E6FAB162-5193-48B8-9737-3DCEB114DFBF}"/>
              </a:ext>
            </a:extLst>
          </p:cNvPr>
          <p:cNvPicPr preferRelativeResize="0"/>
          <p:nvPr/>
        </p:nvPicPr>
        <p:blipFill>
          <a:blip r:embed="rId6">
            <a:alphaModFix/>
          </a:blip>
          <a:stretch>
            <a:fillRect/>
          </a:stretch>
        </p:blipFill>
        <p:spPr>
          <a:xfrm rot="10799984" flipH="1">
            <a:off x="7315204" y="3982915"/>
            <a:ext cx="1992663" cy="1727014"/>
          </a:xfrm>
          <a:prstGeom prst="rect">
            <a:avLst/>
          </a:prstGeom>
          <a:noFill/>
          <a:ln>
            <a:noFill/>
          </a:ln>
        </p:spPr>
      </p:pic>
    </p:spTree>
    <p:extLst>
      <p:ext uri="{BB962C8B-B14F-4D97-AF65-F5344CB8AC3E}">
        <p14:creationId xmlns:p14="http://schemas.microsoft.com/office/powerpoint/2010/main" val="403833391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pic>
        <p:nvPicPr>
          <p:cNvPr id="419" name="Google Shape;419;p47"/>
          <p:cNvPicPr preferRelativeResize="0"/>
          <p:nvPr/>
        </p:nvPicPr>
        <p:blipFill rotWithShape="1">
          <a:blip r:embed="rId3">
            <a:alphaModFix/>
          </a:blip>
          <a:srcRect l="19383" t="17179" r="20043" b="17919"/>
          <a:stretch/>
        </p:blipFill>
        <p:spPr>
          <a:xfrm>
            <a:off x="3534319" y="3943350"/>
            <a:ext cx="1198500" cy="1107450"/>
          </a:xfrm>
          <a:prstGeom prst="rect">
            <a:avLst/>
          </a:prstGeom>
          <a:noFill/>
          <a:ln>
            <a:noFill/>
          </a:ln>
        </p:spPr>
      </p:pic>
      <p:pic>
        <p:nvPicPr>
          <p:cNvPr id="22" name="Google Shape;455;p49">
            <a:extLst>
              <a:ext uri="{FF2B5EF4-FFF2-40B4-BE49-F238E27FC236}">
                <a16:creationId xmlns:a16="http://schemas.microsoft.com/office/drawing/2014/main" id="{5B8DA32F-BB0A-42E7-B1AF-21B8A628BD28}"/>
              </a:ext>
            </a:extLst>
          </p:cNvPr>
          <p:cNvPicPr preferRelativeResize="0"/>
          <p:nvPr/>
        </p:nvPicPr>
        <p:blipFill>
          <a:blip r:embed="rId4">
            <a:alphaModFix amt="54000"/>
          </a:blip>
          <a:stretch>
            <a:fillRect/>
          </a:stretch>
        </p:blipFill>
        <p:spPr>
          <a:xfrm rot="17959882">
            <a:off x="103742" y="62252"/>
            <a:ext cx="568369" cy="727253"/>
          </a:xfrm>
          <a:prstGeom prst="rect">
            <a:avLst/>
          </a:prstGeom>
          <a:noFill/>
          <a:ln>
            <a:noFill/>
          </a:ln>
        </p:spPr>
      </p:pic>
      <p:pic>
        <p:nvPicPr>
          <p:cNvPr id="420" name="Google Shape;420;p47"/>
          <p:cNvPicPr preferRelativeResize="0"/>
          <p:nvPr/>
        </p:nvPicPr>
        <p:blipFill rotWithShape="1">
          <a:blip r:embed="rId3">
            <a:alphaModFix amt="44000"/>
          </a:blip>
          <a:srcRect l="16036" t="11760" r="16042" b="16089"/>
          <a:stretch/>
        </p:blipFill>
        <p:spPr>
          <a:xfrm>
            <a:off x="5421173" y="-19050"/>
            <a:ext cx="2799800" cy="1780125"/>
          </a:xfrm>
          <a:prstGeom prst="rect">
            <a:avLst/>
          </a:prstGeom>
          <a:noFill/>
          <a:ln>
            <a:noFill/>
          </a:ln>
        </p:spPr>
      </p:pic>
      <p:pic>
        <p:nvPicPr>
          <p:cNvPr id="33794" name="Picture 2">
            <a:extLst>
              <a:ext uri="{FF2B5EF4-FFF2-40B4-BE49-F238E27FC236}">
                <a16:creationId xmlns:a16="http://schemas.microsoft.com/office/drawing/2014/main" id="{74A2667B-3169-4DC7-A31E-20A890027C6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1428" y="318925"/>
            <a:ext cx="4331038" cy="2705100"/>
          </a:xfrm>
          <a:prstGeom prst="rect">
            <a:avLst/>
          </a:prstGeom>
          <a:noFill/>
          <a:extLst>
            <a:ext uri="{909E8E84-426E-40DD-AFC4-6F175D3DCCD1}">
              <a14:hiddenFill xmlns:a14="http://schemas.microsoft.com/office/drawing/2010/main">
                <a:solidFill>
                  <a:srgbClr val="FFFFFF"/>
                </a:solidFill>
              </a14:hiddenFill>
            </a:ext>
          </a:extLst>
        </p:spPr>
      </p:pic>
      <p:pic>
        <p:nvPicPr>
          <p:cNvPr id="33796" name="Picture 4">
            <a:extLst>
              <a:ext uri="{FF2B5EF4-FFF2-40B4-BE49-F238E27FC236}">
                <a16:creationId xmlns:a16="http://schemas.microsoft.com/office/drawing/2014/main" id="{B3BE0C9F-69B2-4A3E-A316-22819AAF357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91000" y="2114550"/>
            <a:ext cx="4800600" cy="2703328"/>
          </a:xfrm>
          <a:prstGeom prst="rect">
            <a:avLst/>
          </a:prstGeom>
          <a:noFill/>
          <a:extLst>
            <a:ext uri="{909E8E84-426E-40DD-AFC4-6F175D3DCCD1}">
              <a14:hiddenFill xmlns:a14="http://schemas.microsoft.com/office/drawing/2010/main">
                <a:solidFill>
                  <a:srgbClr val="FFFFFF"/>
                </a:solidFill>
              </a14:hiddenFill>
            </a:ext>
          </a:extLst>
        </p:spPr>
      </p:pic>
      <p:pic>
        <p:nvPicPr>
          <p:cNvPr id="9" name="Google Shape;802;p65">
            <a:extLst>
              <a:ext uri="{FF2B5EF4-FFF2-40B4-BE49-F238E27FC236}">
                <a16:creationId xmlns:a16="http://schemas.microsoft.com/office/drawing/2014/main" id="{7AE6F391-91AB-43DF-AC94-6B823B3E65D7}"/>
              </a:ext>
            </a:extLst>
          </p:cNvPr>
          <p:cNvPicPr preferRelativeResize="0"/>
          <p:nvPr/>
        </p:nvPicPr>
        <p:blipFill>
          <a:blip r:embed="rId7">
            <a:alphaModFix/>
          </a:blip>
          <a:stretch>
            <a:fillRect/>
          </a:stretch>
        </p:blipFill>
        <p:spPr>
          <a:xfrm rot="20643442">
            <a:off x="1655213" y="4269790"/>
            <a:ext cx="1439225" cy="1579300"/>
          </a:xfrm>
          <a:prstGeom prst="rect">
            <a:avLst/>
          </a:prstGeom>
          <a:noFill/>
          <a:ln>
            <a:noFill/>
          </a:ln>
        </p:spPr>
      </p:pic>
      <p:pic>
        <p:nvPicPr>
          <p:cNvPr id="10" name="Google Shape;803;p65">
            <a:extLst>
              <a:ext uri="{FF2B5EF4-FFF2-40B4-BE49-F238E27FC236}">
                <a16:creationId xmlns:a16="http://schemas.microsoft.com/office/drawing/2014/main" id="{D82C05AA-B872-4ADE-ACDF-9ADC5F9FD00D}"/>
              </a:ext>
            </a:extLst>
          </p:cNvPr>
          <p:cNvPicPr preferRelativeResize="0"/>
          <p:nvPr/>
        </p:nvPicPr>
        <p:blipFill>
          <a:blip r:embed="rId8">
            <a:alphaModFix/>
          </a:blip>
          <a:stretch>
            <a:fillRect/>
          </a:stretch>
        </p:blipFill>
        <p:spPr>
          <a:xfrm rot="20643442">
            <a:off x="1105112" y="3298205"/>
            <a:ext cx="749778" cy="822150"/>
          </a:xfrm>
          <a:prstGeom prst="rect">
            <a:avLst/>
          </a:prstGeom>
          <a:noFill/>
          <a:ln>
            <a:noFill/>
          </a:ln>
        </p:spPr>
      </p:pic>
      <p:pic>
        <p:nvPicPr>
          <p:cNvPr id="11" name="Google Shape;805;p65">
            <a:extLst>
              <a:ext uri="{FF2B5EF4-FFF2-40B4-BE49-F238E27FC236}">
                <a16:creationId xmlns:a16="http://schemas.microsoft.com/office/drawing/2014/main" id="{FC1AB08C-473B-46C1-9E65-4E3DD7F015AE}"/>
              </a:ext>
            </a:extLst>
          </p:cNvPr>
          <p:cNvPicPr preferRelativeResize="0"/>
          <p:nvPr/>
        </p:nvPicPr>
        <p:blipFill>
          <a:blip r:embed="rId9">
            <a:alphaModFix/>
          </a:blip>
          <a:stretch>
            <a:fillRect/>
          </a:stretch>
        </p:blipFill>
        <p:spPr>
          <a:xfrm rot="15243442">
            <a:off x="148217" y="3839924"/>
            <a:ext cx="1447200" cy="897800"/>
          </a:xfrm>
          <a:prstGeom prst="rect">
            <a:avLst/>
          </a:prstGeom>
          <a:noFill/>
          <a:ln>
            <a:noFill/>
          </a:ln>
        </p:spPr>
      </p:pic>
      <p:pic>
        <p:nvPicPr>
          <p:cNvPr id="13" name="Google Shape;801;p65">
            <a:extLst>
              <a:ext uri="{FF2B5EF4-FFF2-40B4-BE49-F238E27FC236}">
                <a16:creationId xmlns:a16="http://schemas.microsoft.com/office/drawing/2014/main" id="{416EB7C2-5C50-4ACB-9336-F16648A0D08C}"/>
              </a:ext>
            </a:extLst>
          </p:cNvPr>
          <p:cNvPicPr preferRelativeResize="0"/>
          <p:nvPr/>
        </p:nvPicPr>
        <p:blipFill>
          <a:blip r:embed="rId10">
            <a:alphaModFix/>
          </a:blip>
          <a:stretch>
            <a:fillRect/>
          </a:stretch>
        </p:blipFill>
        <p:spPr>
          <a:xfrm>
            <a:off x="2718574" y="3365122"/>
            <a:ext cx="330490" cy="330473"/>
          </a:xfrm>
          <a:prstGeom prst="rect">
            <a:avLst/>
          </a:prstGeom>
          <a:noFill/>
          <a:ln>
            <a:noFill/>
          </a:ln>
        </p:spPr>
      </p:pic>
    </p:spTree>
    <p:extLst>
      <p:ext uri="{BB962C8B-B14F-4D97-AF65-F5344CB8AC3E}">
        <p14:creationId xmlns:p14="http://schemas.microsoft.com/office/powerpoint/2010/main" val="250253831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pic>
        <p:nvPicPr>
          <p:cNvPr id="419" name="Google Shape;419;p47"/>
          <p:cNvPicPr preferRelativeResize="0"/>
          <p:nvPr/>
        </p:nvPicPr>
        <p:blipFill rotWithShape="1">
          <a:blip r:embed="rId3">
            <a:alphaModFix/>
          </a:blip>
          <a:srcRect l="19383" t="17179" r="20043" b="17919"/>
          <a:stretch/>
        </p:blipFill>
        <p:spPr>
          <a:xfrm>
            <a:off x="3531329" y="3622629"/>
            <a:ext cx="1198500" cy="1107450"/>
          </a:xfrm>
          <a:prstGeom prst="rect">
            <a:avLst/>
          </a:prstGeom>
          <a:noFill/>
          <a:ln>
            <a:noFill/>
          </a:ln>
        </p:spPr>
      </p:pic>
      <p:pic>
        <p:nvPicPr>
          <p:cNvPr id="22" name="Google Shape;455;p49">
            <a:extLst>
              <a:ext uri="{FF2B5EF4-FFF2-40B4-BE49-F238E27FC236}">
                <a16:creationId xmlns:a16="http://schemas.microsoft.com/office/drawing/2014/main" id="{5B8DA32F-BB0A-42E7-B1AF-21B8A628BD28}"/>
              </a:ext>
            </a:extLst>
          </p:cNvPr>
          <p:cNvPicPr preferRelativeResize="0"/>
          <p:nvPr/>
        </p:nvPicPr>
        <p:blipFill>
          <a:blip r:embed="rId4">
            <a:alphaModFix amt="54000"/>
          </a:blip>
          <a:stretch>
            <a:fillRect/>
          </a:stretch>
        </p:blipFill>
        <p:spPr>
          <a:xfrm rot="17959882">
            <a:off x="103742" y="62252"/>
            <a:ext cx="568369" cy="727253"/>
          </a:xfrm>
          <a:prstGeom prst="rect">
            <a:avLst/>
          </a:prstGeom>
          <a:noFill/>
          <a:ln>
            <a:noFill/>
          </a:ln>
        </p:spPr>
      </p:pic>
      <p:pic>
        <p:nvPicPr>
          <p:cNvPr id="420" name="Google Shape;420;p47"/>
          <p:cNvPicPr preferRelativeResize="0"/>
          <p:nvPr/>
        </p:nvPicPr>
        <p:blipFill rotWithShape="1">
          <a:blip r:embed="rId3">
            <a:alphaModFix amt="44000"/>
          </a:blip>
          <a:srcRect l="16036" t="11760" r="16042" b="16089"/>
          <a:stretch/>
        </p:blipFill>
        <p:spPr>
          <a:xfrm>
            <a:off x="4592782" y="8659"/>
            <a:ext cx="3371121" cy="2088914"/>
          </a:xfrm>
          <a:prstGeom prst="rect">
            <a:avLst/>
          </a:prstGeom>
          <a:noFill/>
          <a:ln>
            <a:noFill/>
          </a:ln>
        </p:spPr>
      </p:pic>
      <p:pic>
        <p:nvPicPr>
          <p:cNvPr id="9" name="Google Shape;802;p65">
            <a:extLst>
              <a:ext uri="{FF2B5EF4-FFF2-40B4-BE49-F238E27FC236}">
                <a16:creationId xmlns:a16="http://schemas.microsoft.com/office/drawing/2014/main" id="{7AE6F391-91AB-43DF-AC94-6B823B3E65D7}"/>
              </a:ext>
            </a:extLst>
          </p:cNvPr>
          <p:cNvPicPr preferRelativeResize="0"/>
          <p:nvPr/>
        </p:nvPicPr>
        <p:blipFill>
          <a:blip r:embed="rId5">
            <a:alphaModFix/>
          </a:blip>
          <a:stretch>
            <a:fillRect/>
          </a:stretch>
        </p:blipFill>
        <p:spPr>
          <a:xfrm rot="19099814">
            <a:off x="1851446" y="4133879"/>
            <a:ext cx="1439225" cy="1579300"/>
          </a:xfrm>
          <a:prstGeom prst="rect">
            <a:avLst/>
          </a:prstGeom>
          <a:noFill/>
          <a:ln>
            <a:noFill/>
          </a:ln>
        </p:spPr>
      </p:pic>
      <p:pic>
        <p:nvPicPr>
          <p:cNvPr id="10" name="Google Shape;803;p65">
            <a:extLst>
              <a:ext uri="{FF2B5EF4-FFF2-40B4-BE49-F238E27FC236}">
                <a16:creationId xmlns:a16="http://schemas.microsoft.com/office/drawing/2014/main" id="{D82C05AA-B872-4ADE-ACDF-9ADC5F9FD00D}"/>
              </a:ext>
            </a:extLst>
          </p:cNvPr>
          <p:cNvPicPr preferRelativeResize="0"/>
          <p:nvPr/>
        </p:nvPicPr>
        <p:blipFill>
          <a:blip r:embed="rId6">
            <a:alphaModFix/>
          </a:blip>
          <a:stretch>
            <a:fillRect/>
          </a:stretch>
        </p:blipFill>
        <p:spPr>
          <a:xfrm rot="540419">
            <a:off x="1430665" y="3413051"/>
            <a:ext cx="749778" cy="822150"/>
          </a:xfrm>
          <a:prstGeom prst="rect">
            <a:avLst/>
          </a:prstGeom>
          <a:noFill/>
          <a:ln>
            <a:noFill/>
          </a:ln>
        </p:spPr>
      </p:pic>
      <p:pic>
        <p:nvPicPr>
          <p:cNvPr id="11" name="Google Shape;805;p65">
            <a:extLst>
              <a:ext uri="{FF2B5EF4-FFF2-40B4-BE49-F238E27FC236}">
                <a16:creationId xmlns:a16="http://schemas.microsoft.com/office/drawing/2014/main" id="{FC1AB08C-473B-46C1-9E65-4E3DD7F015AE}"/>
              </a:ext>
            </a:extLst>
          </p:cNvPr>
          <p:cNvPicPr preferRelativeResize="0"/>
          <p:nvPr/>
        </p:nvPicPr>
        <p:blipFill>
          <a:blip r:embed="rId7">
            <a:alphaModFix/>
          </a:blip>
          <a:stretch>
            <a:fillRect/>
          </a:stretch>
        </p:blipFill>
        <p:spPr>
          <a:xfrm rot="16481714">
            <a:off x="148217" y="3839924"/>
            <a:ext cx="1447200" cy="897800"/>
          </a:xfrm>
          <a:prstGeom prst="rect">
            <a:avLst/>
          </a:prstGeom>
          <a:noFill/>
          <a:ln>
            <a:noFill/>
          </a:ln>
        </p:spPr>
      </p:pic>
      <p:pic>
        <p:nvPicPr>
          <p:cNvPr id="13" name="Google Shape;801;p65">
            <a:extLst>
              <a:ext uri="{FF2B5EF4-FFF2-40B4-BE49-F238E27FC236}">
                <a16:creationId xmlns:a16="http://schemas.microsoft.com/office/drawing/2014/main" id="{416EB7C2-5C50-4ACB-9336-F16648A0D08C}"/>
              </a:ext>
            </a:extLst>
          </p:cNvPr>
          <p:cNvPicPr preferRelativeResize="0"/>
          <p:nvPr/>
        </p:nvPicPr>
        <p:blipFill>
          <a:blip r:embed="rId8">
            <a:alphaModFix/>
          </a:blip>
          <a:stretch>
            <a:fillRect/>
          </a:stretch>
        </p:blipFill>
        <p:spPr>
          <a:xfrm rot="2370949">
            <a:off x="2858084" y="3457393"/>
            <a:ext cx="330490" cy="330473"/>
          </a:xfrm>
          <a:prstGeom prst="rect">
            <a:avLst/>
          </a:prstGeom>
          <a:noFill/>
          <a:ln>
            <a:noFill/>
          </a:ln>
        </p:spPr>
      </p:pic>
      <p:pic>
        <p:nvPicPr>
          <p:cNvPr id="34818" name="Picture 2">
            <a:extLst>
              <a:ext uri="{FF2B5EF4-FFF2-40B4-BE49-F238E27FC236}">
                <a16:creationId xmlns:a16="http://schemas.microsoft.com/office/drawing/2014/main" id="{D1C23608-8735-411E-8ABC-ACA1E9E1F17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28477" y="183959"/>
            <a:ext cx="4149660" cy="3051807"/>
          </a:xfrm>
          <a:prstGeom prst="rect">
            <a:avLst/>
          </a:prstGeom>
          <a:noFill/>
          <a:extLst>
            <a:ext uri="{909E8E84-426E-40DD-AFC4-6F175D3DCCD1}">
              <a14:hiddenFill xmlns:a14="http://schemas.microsoft.com/office/drawing/2010/main">
                <a:solidFill>
                  <a:srgbClr val="FFFFFF"/>
                </a:solidFill>
              </a14:hiddenFill>
            </a:ext>
          </a:extLst>
        </p:spPr>
      </p:pic>
      <p:pic>
        <p:nvPicPr>
          <p:cNvPr id="34820" name="Picture 4">
            <a:extLst>
              <a:ext uri="{FF2B5EF4-FFF2-40B4-BE49-F238E27FC236}">
                <a16:creationId xmlns:a16="http://schemas.microsoft.com/office/drawing/2014/main" id="{C1752282-8334-4C13-837E-1047E665B57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508223" y="1991050"/>
            <a:ext cx="4559577" cy="3019099"/>
          </a:xfrm>
          <a:prstGeom prst="rect">
            <a:avLst/>
          </a:prstGeom>
          <a:noFill/>
          <a:extLst>
            <a:ext uri="{909E8E84-426E-40DD-AFC4-6F175D3DCCD1}">
              <a14:hiddenFill xmlns:a14="http://schemas.microsoft.com/office/drawing/2010/main">
                <a:solidFill>
                  <a:srgbClr val="FFFFFF"/>
                </a:solidFill>
              </a14:hiddenFill>
            </a:ext>
          </a:extLst>
        </p:spPr>
      </p:pic>
      <p:pic>
        <p:nvPicPr>
          <p:cNvPr id="14" name="Google Shape;805;p65">
            <a:extLst>
              <a:ext uri="{FF2B5EF4-FFF2-40B4-BE49-F238E27FC236}">
                <a16:creationId xmlns:a16="http://schemas.microsoft.com/office/drawing/2014/main" id="{87991619-7067-4DF7-BCEC-AD8C7BD1F9FB}"/>
              </a:ext>
            </a:extLst>
          </p:cNvPr>
          <p:cNvPicPr preferRelativeResize="0"/>
          <p:nvPr/>
        </p:nvPicPr>
        <p:blipFill>
          <a:blip r:embed="rId7">
            <a:alphaModFix/>
          </a:blip>
          <a:stretch>
            <a:fillRect/>
          </a:stretch>
        </p:blipFill>
        <p:spPr>
          <a:xfrm rot="8191737">
            <a:off x="7971789" y="658833"/>
            <a:ext cx="1497752" cy="955218"/>
          </a:xfrm>
          <a:prstGeom prst="rect">
            <a:avLst/>
          </a:prstGeom>
          <a:noFill/>
          <a:ln>
            <a:noFill/>
          </a:ln>
        </p:spPr>
      </p:pic>
      <p:pic>
        <p:nvPicPr>
          <p:cNvPr id="15" name="Google Shape;800;p65">
            <a:extLst>
              <a:ext uri="{FF2B5EF4-FFF2-40B4-BE49-F238E27FC236}">
                <a16:creationId xmlns:a16="http://schemas.microsoft.com/office/drawing/2014/main" id="{F16EFA8F-EA3A-44D2-98A0-E753010297BD}"/>
              </a:ext>
            </a:extLst>
          </p:cNvPr>
          <p:cNvPicPr preferRelativeResize="0"/>
          <p:nvPr/>
        </p:nvPicPr>
        <p:blipFill>
          <a:blip r:embed="rId11">
            <a:alphaModFix/>
          </a:blip>
          <a:stretch>
            <a:fillRect/>
          </a:stretch>
        </p:blipFill>
        <p:spPr>
          <a:xfrm rot="18829666">
            <a:off x="7808513" y="303485"/>
            <a:ext cx="351845" cy="351845"/>
          </a:xfrm>
          <a:prstGeom prst="rect">
            <a:avLst/>
          </a:prstGeom>
          <a:noFill/>
          <a:ln>
            <a:noFill/>
          </a:ln>
        </p:spPr>
      </p:pic>
    </p:spTree>
    <p:extLst>
      <p:ext uri="{BB962C8B-B14F-4D97-AF65-F5344CB8AC3E}">
        <p14:creationId xmlns:p14="http://schemas.microsoft.com/office/powerpoint/2010/main" val="280927261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53"/>
        <p:cNvGrpSpPr/>
        <p:nvPr/>
      </p:nvGrpSpPr>
      <p:grpSpPr>
        <a:xfrm>
          <a:off x="0" y="0"/>
          <a:ext cx="0" cy="0"/>
          <a:chOff x="0" y="0"/>
          <a:chExt cx="0" cy="0"/>
        </a:xfrm>
      </p:grpSpPr>
      <p:pic>
        <p:nvPicPr>
          <p:cNvPr id="455" name="Google Shape;455;p49"/>
          <p:cNvPicPr preferRelativeResize="0"/>
          <p:nvPr/>
        </p:nvPicPr>
        <p:blipFill>
          <a:blip r:embed="rId3">
            <a:alphaModFix amt="54000"/>
          </a:blip>
          <a:stretch>
            <a:fillRect/>
          </a:stretch>
        </p:blipFill>
        <p:spPr>
          <a:xfrm rot="-3640118">
            <a:off x="859497" y="160427"/>
            <a:ext cx="568369" cy="490500"/>
          </a:xfrm>
          <a:prstGeom prst="rect">
            <a:avLst/>
          </a:prstGeom>
          <a:noFill/>
          <a:ln>
            <a:noFill/>
          </a:ln>
        </p:spPr>
      </p:pic>
      <p:pic>
        <p:nvPicPr>
          <p:cNvPr id="454" name="Google Shape;454;p49"/>
          <p:cNvPicPr preferRelativeResize="0"/>
          <p:nvPr/>
        </p:nvPicPr>
        <p:blipFill rotWithShape="1">
          <a:blip r:embed="rId4">
            <a:alphaModFix amt="44000"/>
          </a:blip>
          <a:srcRect l="16036" t="11760" r="16042" b="16089"/>
          <a:stretch/>
        </p:blipFill>
        <p:spPr>
          <a:xfrm>
            <a:off x="8610600" y="-95250"/>
            <a:ext cx="1626902" cy="1034400"/>
          </a:xfrm>
          <a:prstGeom prst="rect">
            <a:avLst/>
          </a:prstGeom>
          <a:noFill/>
          <a:ln>
            <a:noFill/>
          </a:ln>
        </p:spPr>
      </p:pic>
      <p:pic>
        <p:nvPicPr>
          <p:cNvPr id="469" name="Google Shape;469;p49"/>
          <p:cNvPicPr preferRelativeResize="0"/>
          <p:nvPr/>
        </p:nvPicPr>
        <p:blipFill>
          <a:blip r:embed="rId5">
            <a:alphaModFix/>
          </a:blip>
          <a:stretch>
            <a:fillRect/>
          </a:stretch>
        </p:blipFill>
        <p:spPr>
          <a:xfrm rot="2015412">
            <a:off x="8182970" y="1185633"/>
            <a:ext cx="725942" cy="753734"/>
          </a:xfrm>
          <a:prstGeom prst="rect">
            <a:avLst/>
          </a:prstGeom>
          <a:noFill/>
          <a:ln>
            <a:noFill/>
          </a:ln>
        </p:spPr>
      </p:pic>
      <p:pic>
        <p:nvPicPr>
          <p:cNvPr id="33" name="Google Shape;800;p65">
            <a:extLst>
              <a:ext uri="{FF2B5EF4-FFF2-40B4-BE49-F238E27FC236}">
                <a16:creationId xmlns:a16="http://schemas.microsoft.com/office/drawing/2014/main" id="{636F9001-411A-4D59-9CEB-2573CC1C435F}"/>
              </a:ext>
            </a:extLst>
          </p:cNvPr>
          <p:cNvPicPr preferRelativeResize="0"/>
          <p:nvPr/>
        </p:nvPicPr>
        <p:blipFill>
          <a:blip r:embed="rId6">
            <a:alphaModFix/>
          </a:blip>
          <a:stretch>
            <a:fillRect/>
          </a:stretch>
        </p:blipFill>
        <p:spPr>
          <a:xfrm>
            <a:off x="514537" y="845162"/>
            <a:ext cx="276125" cy="276125"/>
          </a:xfrm>
          <a:prstGeom prst="rect">
            <a:avLst/>
          </a:prstGeom>
          <a:noFill/>
          <a:ln>
            <a:noFill/>
          </a:ln>
        </p:spPr>
      </p:pic>
      <p:pic>
        <p:nvPicPr>
          <p:cNvPr id="34" name="Google Shape;802;p65">
            <a:extLst>
              <a:ext uri="{FF2B5EF4-FFF2-40B4-BE49-F238E27FC236}">
                <a16:creationId xmlns:a16="http://schemas.microsoft.com/office/drawing/2014/main" id="{AAEF93F8-AB8B-4ABF-9DFA-27633CE58BE3}"/>
              </a:ext>
            </a:extLst>
          </p:cNvPr>
          <p:cNvPicPr preferRelativeResize="0"/>
          <p:nvPr/>
        </p:nvPicPr>
        <p:blipFill>
          <a:blip r:embed="rId7">
            <a:alphaModFix/>
          </a:blip>
          <a:stretch>
            <a:fillRect/>
          </a:stretch>
        </p:blipFill>
        <p:spPr>
          <a:xfrm>
            <a:off x="-731912" y="2558362"/>
            <a:ext cx="1439225" cy="1579300"/>
          </a:xfrm>
          <a:prstGeom prst="rect">
            <a:avLst/>
          </a:prstGeom>
          <a:noFill/>
          <a:ln>
            <a:noFill/>
          </a:ln>
        </p:spPr>
      </p:pic>
      <p:pic>
        <p:nvPicPr>
          <p:cNvPr id="35" name="Google Shape;803;p65">
            <a:extLst>
              <a:ext uri="{FF2B5EF4-FFF2-40B4-BE49-F238E27FC236}">
                <a16:creationId xmlns:a16="http://schemas.microsoft.com/office/drawing/2014/main" id="{0EE69CFF-88AF-4DC1-A1E6-F7457CE4D0F3}"/>
              </a:ext>
            </a:extLst>
          </p:cNvPr>
          <p:cNvPicPr preferRelativeResize="0"/>
          <p:nvPr/>
        </p:nvPicPr>
        <p:blipFill>
          <a:blip r:embed="rId8">
            <a:alphaModFix/>
          </a:blip>
          <a:stretch>
            <a:fillRect/>
          </a:stretch>
        </p:blipFill>
        <p:spPr>
          <a:xfrm>
            <a:off x="203586" y="1428750"/>
            <a:ext cx="749778" cy="822150"/>
          </a:xfrm>
          <a:prstGeom prst="rect">
            <a:avLst/>
          </a:prstGeom>
          <a:noFill/>
          <a:ln>
            <a:noFill/>
          </a:ln>
        </p:spPr>
      </p:pic>
      <p:pic>
        <p:nvPicPr>
          <p:cNvPr id="36" name="Google Shape;805;p65">
            <a:extLst>
              <a:ext uri="{FF2B5EF4-FFF2-40B4-BE49-F238E27FC236}">
                <a16:creationId xmlns:a16="http://schemas.microsoft.com/office/drawing/2014/main" id="{47FF4EBF-8F29-4F6A-8BF2-E602BCCA51BF}"/>
              </a:ext>
            </a:extLst>
          </p:cNvPr>
          <p:cNvPicPr preferRelativeResize="0"/>
          <p:nvPr/>
        </p:nvPicPr>
        <p:blipFill>
          <a:blip r:embed="rId9">
            <a:alphaModFix/>
          </a:blip>
          <a:stretch>
            <a:fillRect/>
          </a:stretch>
        </p:blipFill>
        <p:spPr>
          <a:xfrm rot="16200000">
            <a:off x="-968915" y="1226214"/>
            <a:ext cx="1447200" cy="897800"/>
          </a:xfrm>
          <a:prstGeom prst="rect">
            <a:avLst/>
          </a:prstGeom>
          <a:noFill/>
          <a:ln>
            <a:noFill/>
          </a:ln>
        </p:spPr>
      </p:pic>
      <p:pic>
        <p:nvPicPr>
          <p:cNvPr id="11" name="Google Shape;788;p64">
            <a:extLst>
              <a:ext uri="{FF2B5EF4-FFF2-40B4-BE49-F238E27FC236}">
                <a16:creationId xmlns:a16="http://schemas.microsoft.com/office/drawing/2014/main" id="{5C5C9972-E3BC-4A2E-A267-AE50C947F88D}"/>
              </a:ext>
            </a:extLst>
          </p:cNvPr>
          <p:cNvPicPr preferRelativeResize="0"/>
          <p:nvPr/>
        </p:nvPicPr>
        <p:blipFill>
          <a:blip r:embed="rId10">
            <a:alphaModFix/>
          </a:blip>
          <a:stretch>
            <a:fillRect/>
          </a:stretch>
        </p:blipFill>
        <p:spPr>
          <a:xfrm rot="21223636">
            <a:off x="-326387" y="4468725"/>
            <a:ext cx="1957970" cy="1349550"/>
          </a:xfrm>
          <a:prstGeom prst="rect">
            <a:avLst/>
          </a:prstGeom>
          <a:noFill/>
          <a:ln>
            <a:noFill/>
          </a:ln>
        </p:spPr>
      </p:pic>
      <p:pic>
        <p:nvPicPr>
          <p:cNvPr id="12" name="Google Shape;548;p54">
            <a:extLst>
              <a:ext uri="{FF2B5EF4-FFF2-40B4-BE49-F238E27FC236}">
                <a16:creationId xmlns:a16="http://schemas.microsoft.com/office/drawing/2014/main" id="{E6FAB162-5193-48B8-9737-3DCEB114DFBF}"/>
              </a:ext>
            </a:extLst>
          </p:cNvPr>
          <p:cNvPicPr preferRelativeResize="0"/>
          <p:nvPr/>
        </p:nvPicPr>
        <p:blipFill>
          <a:blip r:embed="rId5">
            <a:alphaModFix/>
          </a:blip>
          <a:stretch>
            <a:fillRect/>
          </a:stretch>
        </p:blipFill>
        <p:spPr>
          <a:xfrm rot="10799984" flipH="1">
            <a:off x="7722784" y="4248154"/>
            <a:ext cx="1840717" cy="1498415"/>
          </a:xfrm>
          <a:prstGeom prst="rect">
            <a:avLst/>
          </a:prstGeom>
          <a:noFill/>
          <a:ln>
            <a:noFill/>
          </a:ln>
        </p:spPr>
      </p:pic>
      <p:pic>
        <p:nvPicPr>
          <p:cNvPr id="35842" name="Picture 2">
            <a:extLst>
              <a:ext uri="{FF2B5EF4-FFF2-40B4-BE49-F238E27FC236}">
                <a16:creationId xmlns:a16="http://schemas.microsoft.com/office/drawing/2014/main" id="{CA8A6708-975D-46FC-87F5-BD22C0DDCAF6}"/>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491107" y="258074"/>
            <a:ext cx="6330104" cy="4600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828239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pic>
        <p:nvPicPr>
          <p:cNvPr id="419" name="Google Shape;419;p47"/>
          <p:cNvPicPr preferRelativeResize="0"/>
          <p:nvPr/>
        </p:nvPicPr>
        <p:blipFill rotWithShape="1">
          <a:blip r:embed="rId3">
            <a:alphaModFix/>
          </a:blip>
          <a:srcRect l="19383" t="17179" r="20043" b="17919"/>
          <a:stretch/>
        </p:blipFill>
        <p:spPr>
          <a:xfrm>
            <a:off x="1621236" y="3562350"/>
            <a:ext cx="1198500" cy="1107450"/>
          </a:xfrm>
          <a:prstGeom prst="rect">
            <a:avLst/>
          </a:prstGeom>
          <a:noFill/>
          <a:ln>
            <a:noFill/>
          </a:ln>
        </p:spPr>
      </p:pic>
      <p:pic>
        <p:nvPicPr>
          <p:cNvPr id="22" name="Google Shape;455;p49">
            <a:extLst>
              <a:ext uri="{FF2B5EF4-FFF2-40B4-BE49-F238E27FC236}">
                <a16:creationId xmlns:a16="http://schemas.microsoft.com/office/drawing/2014/main" id="{5B8DA32F-BB0A-42E7-B1AF-21B8A628BD28}"/>
              </a:ext>
            </a:extLst>
          </p:cNvPr>
          <p:cNvPicPr preferRelativeResize="0"/>
          <p:nvPr/>
        </p:nvPicPr>
        <p:blipFill>
          <a:blip r:embed="rId4">
            <a:alphaModFix amt="54000"/>
          </a:blip>
          <a:stretch>
            <a:fillRect/>
          </a:stretch>
        </p:blipFill>
        <p:spPr>
          <a:xfrm rot="17959882">
            <a:off x="103742" y="62252"/>
            <a:ext cx="568369" cy="727253"/>
          </a:xfrm>
          <a:prstGeom prst="rect">
            <a:avLst/>
          </a:prstGeom>
          <a:noFill/>
          <a:ln>
            <a:noFill/>
          </a:ln>
        </p:spPr>
      </p:pic>
      <p:pic>
        <p:nvPicPr>
          <p:cNvPr id="420" name="Google Shape;420;p47"/>
          <p:cNvPicPr preferRelativeResize="0"/>
          <p:nvPr/>
        </p:nvPicPr>
        <p:blipFill rotWithShape="1">
          <a:blip r:embed="rId3">
            <a:alphaModFix amt="44000"/>
          </a:blip>
          <a:srcRect l="16036" t="11760" r="16042" b="16089"/>
          <a:stretch/>
        </p:blipFill>
        <p:spPr>
          <a:xfrm>
            <a:off x="5629560" y="595631"/>
            <a:ext cx="2799800" cy="1780125"/>
          </a:xfrm>
          <a:prstGeom prst="rect">
            <a:avLst/>
          </a:prstGeom>
          <a:noFill/>
          <a:ln>
            <a:noFill/>
          </a:ln>
        </p:spPr>
      </p:pic>
      <p:pic>
        <p:nvPicPr>
          <p:cNvPr id="9" name="Google Shape;802;p65">
            <a:extLst>
              <a:ext uri="{FF2B5EF4-FFF2-40B4-BE49-F238E27FC236}">
                <a16:creationId xmlns:a16="http://schemas.microsoft.com/office/drawing/2014/main" id="{7AE6F391-91AB-43DF-AC94-6B823B3E65D7}"/>
              </a:ext>
            </a:extLst>
          </p:cNvPr>
          <p:cNvPicPr preferRelativeResize="0"/>
          <p:nvPr/>
        </p:nvPicPr>
        <p:blipFill>
          <a:blip r:embed="rId5">
            <a:alphaModFix/>
          </a:blip>
          <a:stretch>
            <a:fillRect/>
          </a:stretch>
        </p:blipFill>
        <p:spPr>
          <a:xfrm rot="20643442">
            <a:off x="-452699" y="4113007"/>
            <a:ext cx="1439225" cy="1579300"/>
          </a:xfrm>
          <a:prstGeom prst="rect">
            <a:avLst/>
          </a:prstGeom>
          <a:noFill/>
          <a:ln>
            <a:noFill/>
          </a:ln>
        </p:spPr>
      </p:pic>
      <p:pic>
        <p:nvPicPr>
          <p:cNvPr id="10" name="Google Shape;803;p65">
            <a:extLst>
              <a:ext uri="{FF2B5EF4-FFF2-40B4-BE49-F238E27FC236}">
                <a16:creationId xmlns:a16="http://schemas.microsoft.com/office/drawing/2014/main" id="{D82C05AA-B872-4ADE-ACDF-9ADC5F9FD00D}"/>
              </a:ext>
            </a:extLst>
          </p:cNvPr>
          <p:cNvPicPr preferRelativeResize="0"/>
          <p:nvPr/>
        </p:nvPicPr>
        <p:blipFill>
          <a:blip r:embed="rId6">
            <a:alphaModFix/>
          </a:blip>
          <a:stretch>
            <a:fillRect/>
          </a:stretch>
        </p:blipFill>
        <p:spPr>
          <a:xfrm rot="20643442">
            <a:off x="6367582" y="14801"/>
            <a:ext cx="749778" cy="822150"/>
          </a:xfrm>
          <a:prstGeom prst="rect">
            <a:avLst/>
          </a:prstGeom>
          <a:noFill/>
          <a:ln>
            <a:noFill/>
          </a:ln>
        </p:spPr>
      </p:pic>
      <p:pic>
        <p:nvPicPr>
          <p:cNvPr id="11" name="Google Shape;805;p65">
            <a:extLst>
              <a:ext uri="{FF2B5EF4-FFF2-40B4-BE49-F238E27FC236}">
                <a16:creationId xmlns:a16="http://schemas.microsoft.com/office/drawing/2014/main" id="{FC1AB08C-473B-46C1-9E65-4E3DD7F015AE}"/>
              </a:ext>
            </a:extLst>
          </p:cNvPr>
          <p:cNvPicPr preferRelativeResize="0"/>
          <p:nvPr/>
        </p:nvPicPr>
        <p:blipFill>
          <a:blip r:embed="rId7">
            <a:alphaModFix/>
          </a:blip>
          <a:stretch>
            <a:fillRect/>
          </a:stretch>
        </p:blipFill>
        <p:spPr>
          <a:xfrm rot="13447490">
            <a:off x="-361347" y="2810024"/>
            <a:ext cx="1447200" cy="897800"/>
          </a:xfrm>
          <a:prstGeom prst="rect">
            <a:avLst/>
          </a:prstGeom>
          <a:noFill/>
          <a:ln>
            <a:noFill/>
          </a:ln>
        </p:spPr>
      </p:pic>
      <p:pic>
        <p:nvPicPr>
          <p:cNvPr id="13" name="Google Shape;801;p65">
            <a:extLst>
              <a:ext uri="{FF2B5EF4-FFF2-40B4-BE49-F238E27FC236}">
                <a16:creationId xmlns:a16="http://schemas.microsoft.com/office/drawing/2014/main" id="{416EB7C2-5C50-4ACB-9336-F16648A0D08C}"/>
              </a:ext>
            </a:extLst>
          </p:cNvPr>
          <p:cNvPicPr preferRelativeResize="0"/>
          <p:nvPr/>
        </p:nvPicPr>
        <p:blipFill>
          <a:blip r:embed="rId8">
            <a:alphaModFix/>
          </a:blip>
          <a:stretch>
            <a:fillRect/>
          </a:stretch>
        </p:blipFill>
        <p:spPr>
          <a:xfrm>
            <a:off x="1654181" y="2753823"/>
            <a:ext cx="330490" cy="330473"/>
          </a:xfrm>
          <a:prstGeom prst="rect">
            <a:avLst/>
          </a:prstGeom>
          <a:noFill/>
          <a:ln>
            <a:noFill/>
          </a:ln>
        </p:spPr>
      </p:pic>
      <p:pic>
        <p:nvPicPr>
          <p:cNvPr id="14" name="Google Shape;805;p65">
            <a:extLst>
              <a:ext uri="{FF2B5EF4-FFF2-40B4-BE49-F238E27FC236}">
                <a16:creationId xmlns:a16="http://schemas.microsoft.com/office/drawing/2014/main" id="{87991619-7067-4DF7-BCEC-AD8C7BD1F9FB}"/>
              </a:ext>
            </a:extLst>
          </p:cNvPr>
          <p:cNvPicPr preferRelativeResize="0"/>
          <p:nvPr/>
        </p:nvPicPr>
        <p:blipFill>
          <a:blip r:embed="rId7">
            <a:alphaModFix/>
          </a:blip>
          <a:stretch>
            <a:fillRect/>
          </a:stretch>
        </p:blipFill>
        <p:spPr>
          <a:xfrm rot="7511085">
            <a:off x="8166646" y="540074"/>
            <a:ext cx="1497752" cy="955218"/>
          </a:xfrm>
          <a:prstGeom prst="rect">
            <a:avLst/>
          </a:prstGeom>
          <a:noFill/>
          <a:ln>
            <a:noFill/>
          </a:ln>
        </p:spPr>
      </p:pic>
      <p:pic>
        <p:nvPicPr>
          <p:cNvPr id="15" name="Google Shape;800;p65">
            <a:extLst>
              <a:ext uri="{FF2B5EF4-FFF2-40B4-BE49-F238E27FC236}">
                <a16:creationId xmlns:a16="http://schemas.microsoft.com/office/drawing/2014/main" id="{F16EFA8F-EA3A-44D2-98A0-E753010297BD}"/>
              </a:ext>
            </a:extLst>
          </p:cNvPr>
          <p:cNvPicPr preferRelativeResize="0"/>
          <p:nvPr/>
        </p:nvPicPr>
        <p:blipFill>
          <a:blip r:embed="rId9">
            <a:alphaModFix/>
          </a:blip>
          <a:stretch>
            <a:fillRect/>
          </a:stretch>
        </p:blipFill>
        <p:spPr>
          <a:xfrm>
            <a:off x="7958703" y="287815"/>
            <a:ext cx="276125" cy="276125"/>
          </a:xfrm>
          <a:prstGeom prst="rect">
            <a:avLst/>
          </a:prstGeom>
          <a:noFill/>
          <a:ln>
            <a:noFill/>
          </a:ln>
        </p:spPr>
      </p:pic>
      <p:pic>
        <p:nvPicPr>
          <p:cNvPr id="36866" name="Picture 2">
            <a:extLst>
              <a:ext uri="{FF2B5EF4-FFF2-40B4-BE49-F238E27FC236}">
                <a16:creationId xmlns:a16="http://schemas.microsoft.com/office/drawing/2014/main" id="{B17AF8EF-03A3-4A31-90C6-6E0BEF0B891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91211" y="57149"/>
            <a:ext cx="5734050" cy="2318607"/>
          </a:xfrm>
          <a:prstGeom prst="rect">
            <a:avLst/>
          </a:prstGeom>
          <a:noFill/>
          <a:extLst>
            <a:ext uri="{909E8E84-426E-40DD-AFC4-6F175D3DCCD1}">
              <a14:hiddenFill xmlns:a14="http://schemas.microsoft.com/office/drawing/2010/main">
                <a:solidFill>
                  <a:srgbClr val="FFFFFF"/>
                </a:solidFill>
              </a14:hiddenFill>
            </a:ext>
          </a:extLst>
        </p:spPr>
      </p:pic>
      <p:pic>
        <p:nvPicPr>
          <p:cNvPr id="36868" name="Picture 4">
            <a:extLst>
              <a:ext uri="{FF2B5EF4-FFF2-40B4-BE49-F238E27FC236}">
                <a16:creationId xmlns:a16="http://schemas.microsoft.com/office/drawing/2014/main" id="{FEC154A2-14E4-48B7-9501-25FE98504A0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276600" y="2495915"/>
            <a:ext cx="5734050" cy="25171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560688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53"/>
        <p:cNvGrpSpPr/>
        <p:nvPr/>
      </p:nvGrpSpPr>
      <p:grpSpPr>
        <a:xfrm>
          <a:off x="0" y="0"/>
          <a:ext cx="0" cy="0"/>
          <a:chOff x="0" y="0"/>
          <a:chExt cx="0" cy="0"/>
        </a:xfrm>
      </p:grpSpPr>
      <p:pic>
        <p:nvPicPr>
          <p:cNvPr id="37890" name="Picture 2">
            <a:extLst>
              <a:ext uri="{FF2B5EF4-FFF2-40B4-BE49-F238E27FC236}">
                <a16:creationId xmlns:a16="http://schemas.microsoft.com/office/drawing/2014/main" id="{505529E1-3EE9-4859-AEB3-F968264861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4441" y="220906"/>
            <a:ext cx="6326770" cy="4660388"/>
          </a:xfrm>
          <a:prstGeom prst="rect">
            <a:avLst/>
          </a:prstGeom>
          <a:noFill/>
          <a:extLst>
            <a:ext uri="{909E8E84-426E-40DD-AFC4-6F175D3DCCD1}">
              <a14:hiddenFill xmlns:a14="http://schemas.microsoft.com/office/drawing/2010/main">
                <a:solidFill>
                  <a:srgbClr val="FFFFFF"/>
                </a:solidFill>
              </a14:hiddenFill>
            </a:ext>
          </a:extLst>
        </p:spPr>
      </p:pic>
      <p:pic>
        <p:nvPicPr>
          <p:cNvPr id="455" name="Google Shape;455;p49"/>
          <p:cNvPicPr preferRelativeResize="0"/>
          <p:nvPr/>
        </p:nvPicPr>
        <p:blipFill>
          <a:blip r:embed="rId4">
            <a:alphaModFix amt="54000"/>
          </a:blip>
          <a:stretch>
            <a:fillRect/>
          </a:stretch>
        </p:blipFill>
        <p:spPr>
          <a:xfrm rot="-3640118">
            <a:off x="859497" y="160427"/>
            <a:ext cx="568369" cy="490500"/>
          </a:xfrm>
          <a:prstGeom prst="rect">
            <a:avLst/>
          </a:prstGeom>
          <a:noFill/>
          <a:ln>
            <a:noFill/>
          </a:ln>
        </p:spPr>
      </p:pic>
      <p:pic>
        <p:nvPicPr>
          <p:cNvPr id="454" name="Google Shape;454;p49"/>
          <p:cNvPicPr preferRelativeResize="0"/>
          <p:nvPr/>
        </p:nvPicPr>
        <p:blipFill rotWithShape="1">
          <a:blip r:embed="rId5">
            <a:alphaModFix amt="44000"/>
          </a:blip>
          <a:srcRect l="16036" t="11760" r="16042" b="16089"/>
          <a:stretch/>
        </p:blipFill>
        <p:spPr>
          <a:xfrm>
            <a:off x="8610600" y="-95250"/>
            <a:ext cx="1626902" cy="1034400"/>
          </a:xfrm>
          <a:prstGeom prst="rect">
            <a:avLst/>
          </a:prstGeom>
          <a:noFill/>
          <a:ln>
            <a:noFill/>
          </a:ln>
        </p:spPr>
      </p:pic>
      <p:pic>
        <p:nvPicPr>
          <p:cNvPr id="469" name="Google Shape;469;p49"/>
          <p:cNvPicPr preferRelativeResize="0"/>
          <p:nvPr/>
        </p:nvPicPr>
        <p:blipFill>
          <a:blip r:embed="rId6">
            <a:alphaModFix/>
          </a:blip>
          <a:stretch>
            <a:fillRect/>
          </a:stretch>
        </p:blipFill>
        <p:spPr>
          <a:xfrm rot="2015412">
            <a:off x="8182970" y="1185633"/>
            <a:ext cx="725942" cy="753734"/>
          </a:xfrm>
          <a:prstGeom prst="rect">
            <a:avLst/>
          </a:prstGeom>
          <a:noFill/>
          <a:ln>
            <a:noFill/>
          </a:ln>
        </p:spPr>
      </p:pic>
      <p:pic>
        <p:nvPicPr>
          <p:cNvPr id="33" name="Google Shape;800;p65">
            <a:extLst>
              <a:ext uri="{FF2B5EF4-FFF2-40B4-BE49-F238E27FC236}">
                <a16:creationId xmlns:a16="http://schemas.microsoft.com/office/drawing/2014/main" id="{636F9001-411A-4D59-9CEB-2573CC1C435F}"/>
              </a:ext>
            </a:extLst>
          </p:cNvPr>
          <p:cNvPicPr preferRelativeResize="0"/>
          <p:nvPr/>
        </p:nvPicPr>
        <p:blipFill>
          <a:blip r:embed="rId7">
            <a:alphaModFix/>
          </a:blip>
          <a:stretch>
            <a:fillRect/>
          </a:stretch>
        </p:blipFill>
        <p:spPr>
          <a:xfrm>
            <a:off x="514537" y="845162"/>
            <a:ext cx="276125" cy="276125"/>
          </a:xfrm>
          <a:prstGeom prst="rect">
            <a:avLst/>
          </a:prstGeom>
          <a:noFill/>
          <a:ln>
            <a:noFill/>
          </a:ln>
        </p:spPr>
      </p:pic>
      <p:pic>
        <p:nvPicPr>
          <p:cNvPr id="34" name="Google Shape;802;p65">
            <a:extLst>
              <a:ext uri="{FF2B5EF4-FFF2-40B4-BE49-F238E27FC236}">
                <a16:creationId xmlns:a16="http://schemas.microsoft.com/office/drawing/2014/main" id="{AAEF93F8-AB8B-4ABF-9DFA-27633CE58BE3}"/>
              </a:ext>
            </a:extLst>
          </p:cNvPr>
          <p:cNvPicPr preferRelativeResize="0"/>
          <p:nvPr/>
        </p:nvPicPr>
        <p:blipFill>
          <a:blip r:embed="rId8">
            <a:alphaModFix/>
          </a:blip>
          <a:stretch>
            <a:fillRect/>
          </a:stretch>
        </p:blipFill>
        <p:spPr>
          <a:xfrm>
            <a:off x="-731912" y="2558362"/>
            <a:ext cx="1439225" cy="1579300"/>
          </a:xfrm>
          <a:prstGeom prst="rect">
            <a:avLst/>
          </a:prstGeom>
          <a:noFill/>
          <a:ln>
            <a:noFill/>
          </a:ln>
        </p:spPr>
      </p:pic>
      <p:pic>
        <p:nvPicPr>
          <p:cNvPr id="35" name="Google Shape;803;p65">
            <a:extLst>
              <a:ext uri="{FF2B5EF4-FFF2-40B4-BE49-F238E27FC236}">
                <a16:creationId xmlns:a16="http://schemas.microsoft.com/office/drawing/2014/main" id="{0EE69CFF-88AF-4DC1-A1E6-F7457CE4D0F3}"/>
              </a:ext>
            </a:extLst>
          </p:cNvPr>
          <p:cNvPicPr preferRelativeResize="0"/>
          <p:nvPr/>
        </p:nvPicPr>
        <p:blipFill>
          <a:blip r:embed="rId9">
            <a:alphaModFix/>
          </a:blip>
          <a:stretch>
            <a:fillRect/>
          </a:stretch>
        </p:blipFill>
        <p:spPr>
          <a:xfrm>
            <a:off x="203586" y="1428750"/>
            <a:ext cx="749778" cy="822150"/>
          </a:xfrm>
          <a:prstGeom prst="rect">
            <a:avLst/>
          </a:prstGeom>
          <a:noFill/>
          <a:ln>
            <a:noFill/>
          </a:ln>
        </p:spPr>
      </p:pic>
      <p:pic>
        <p:nvPicPr>
          <p:cNvPr id="36" name="Google Shape;805;p65">
            <a:extLst>
              <a:ext uri="{FF2B5EF4-FFF2-40B4-BE49-F238E27FC236}">
                <a16:creationId xmlns:a16="http://schemas.microsoft.com/office/drawing/2014/main" id="{47FF4EBF-8F29-4F6A-8BF2-E602BCCA51BF}"/>
              </a:ext>
            </a:extLst>
          </p:cNvPr>
          <p:cNvPicPr preferRelativeResize="0"/>
          <p:nvPr/>
        </p:nvPicPr>
        <p:blipFill>
          <a:blip r:embed="rId10">
            <a:alphaModFix/>
          </a:blip>
          <a:stretch>
            <a:fillRect/>
          </a:stretch>
        </p:blipFill>
        <p:spPr>
          <a:xfrm rot="16200000">
            <a:off x="-968915" y="1226214"/>
            <a:ext cx="1447200" cy="897800"/>
          </a:xfrm>
          <a:prstGeom prst="rect">
            <a:avLst/>
          </a:prstGeom>
          <a:noFill/>
          <a:ln>
            <a:noFill/>
          </a:ln>
        </p:spPr>
      </p:pic>
      <p:pic>
        <p:nvPicPr>
          <p:cNvPr id="11" name="Google Shape;788;p64">
            <a:extLst>
              <a:ext uri="{FF2B5EF4-FFF2-40B4-BE49-F238E27FC236}">
                <a16:creationId xmlns:a16="http://schemas.microsoft.com/office/drawing/2014/main" id="{5C5C9972-E3BC-4A2E-A267-AE50C947F88D}"/>
              </a:ext>
            </a:extLst>
          </p:cNvPr>
          <p:cNvPicPr preferRelativeResize="0"/>
          <p:nvPr/>
        </p:nvPicPr>
        <p:blipFill>
          <a:blip r:embed="rId11">
            <a:alphaModFix/>
          </a:blip>
          <a:stretch>
            <a:fillRect/>
          </a:stretch>
        </p:blipFill>
        <p:spPr>
          <a:xfrm rot="21223636">
            <a:off x="-326387" y="4468725"/>
            <a:ext cx="1957970" cy="1349550"/>
          </a:xfrm>
          <a:prstGeom prst="rect">
            <a:avLst/>
          </a:prstGeom>
          <a:noFill/>
          <a:ln>
            <a:noFill/>
          </a:ln>
        </p:spPr>
      </p:pic>
      <p:pic>
        <p:nvPicPr>
          <p:cNvPr id="12" name="Google Shape;548;p54">
            <a:extLst>
              <a:ext uri="{FF2B5EF4-FFF2-40B4-BE49-F238E27FC236}">
                <a16:creationId xmlns:a16="http://schemas.microsoft.com/office/drawing/2014/main" id="{E6FAB162-5193-48B8-9737-3DCEB114DFBF}"/>
              </a:ext>
            </a:extLst>
          </p:cNvPr>
          <p:cNvPicPr preferRelativeResize="0"/>
          <p:nvPr/>
        </p:nvPicPr>
        <p:blipFill>
          <a:blip r:embed="rId6">
            <a:alphaModFix/>
          </a:blip>
          <a:stretch>
            <a:fillRect/>
          </a:stretch>
        </p:blipFill>
        <p:spPr>
          <a:xfrm rot="10799984" flipH="1">
            <a:off x="7722784" y="4248154"/>
            <a:ext cx="1840717" cy="1498415"/>
          </a:xfrm>
          <a:prstGeom prst="rect">
            <a:avLst/>
          </a:prstGeom>
          <a:noFill/>
          <a:ln>
            <a:noFill/>
          </a:ln>
        </p:spPr>
      </p:pic>
    </p:spTree>
    <p:extLst>
      <p:ext uri="{BB962C8B-B14F-4D97-AF65-F5344CB8AC3E}">
        <p14:creationId xmlns:p14="http://schemas.microsoft.com/office/powerpoint/2010/main" val="405923264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pic>
        <p:nvPicPr>
          <p:cNvPr id="419" name="Google Shape;419;p47"/>
          <p:cNvPicPr preferRelativeResize="0"/>
          <p:nvPr/>
        </p:nvPicPr>
        <p:blipFill rotWithShape="1">
          <a:blip r:embed="rId3">
            <a:alphaModFix/>
          </a:blip>
          <a:srcRect l="19383" t="17179" r="20043" b="17919"/>
          <a:stretch/>
        </p:blipFill>
        <p:spPr>
          <a:xfrm>
            <a:off x="1621236" y="3562350"/>
            <a:ext cx="1198500" cy="1107450"/>
          </a:xfrm>
          <a:prstGeom prst="rect">
            <a:avLst/>
          </a:prstGeom>
          <a:noFill/>
          <a:ln>
            <a:noFill/>
          </a:ln>
        </p:spPr>
      </p:pic>
      <p:pic>
        <p:nvPicPr>
          <p:cNvPr id="22" name="Google Shape;455;p49">
            <a:extLst>
              <a:ext uri="{FF2B5EF4-FFF2-40B4-BE49-F238E27FC236}">
                <a16:creationId xmlns:a16="http://schemas.microsoft.com/office/drawing/2014/main" id="{5B8DA32F-BB0A-42E7-B1AF-21B8A628BD28}"/>
              </a:ext>
            </a:extLst>
          </p:cNvPr>
          <p:cNvPicPr preferRelativeResize="0"/>
          <p:nvPr/>
        </p:nvPicPr>
        <p:blipFill>
          <a:blip r:embed="rId4">
            <a:alphaModFix amt="54000"/>
          </a:blip>
          <a:stretch>
            <a:fillRect/>
          </a:stretch>
        </p:blipFill>
        <p:spPr>
          <a:xfrm rot="17959882">
            <a:off x="103742" y="62252"/>
            <a:ext cx="568369" cy="727253"/>
          </a:xfrm>
          <a:prstGeom prst="rect">
            <a:avLst/>
          </a:prstGeom>
          <a:noFill/>
          <a:ln>
            <a:noFill/>
          </a:ln>
        </p:spPr>
      </p:pic>
      <p:pic>
        <p:nvPicPr>
          <p:cNvPr id="420" name="Google Shape;420;p47"/>
          <p:cNvPicPr preferRelativeResize="0"/>
          <p:nvPr/>
        </p:nvPicPr>
        <p:blipFill rotWithShape="1">
          <a:blip r:embed="rId3">
            <a:alphaModFix amt="44000"/>
          </a:blip>
          <a:srcRect l="16036" t="11760" r="16042" b="16089"/>
          <a:stretch/>
        </p:blipFill>
        <p:spPr>
          <a:xfrm>
            <a:off x="3930839" y="-271027"/>
            <a:ext cx="2799800" cy="1780125"/>
          </a:xfrm>
          <a:prstGeom prst="rect">
            <a:avLst/>
          </a:prstGeom>
          <a:noFill/>
          <a:ln>
            <a:noFill/>
          </a:ln>
        </p:spPr>
      </p:pic>
      <p:pic>
        <p:nvPicPr>
          <p:cNvPr id="9" name="Google Shape;802;p65">
            <a:extLst>
              <a:ext uri="{FF2B5EF4-FFF2-40B4-BE49-F238E27FC236}">
                <a16:creationId xmlns:a16="http://schemas.microsoft.com/office/drawing/2014/main" id="{7AE6F391-91AB-43DF-AC94-6B823B3E65D7}"/>
              </a:ext>
            </a:extLst>
          </p:cNvPr>
          <p:cNvPicPr preferRelativeResize="0"/>
          <p:nvPr/>
        </p:nvPicPr>
        <p:blipFill>
          <a:blip r:embed="rId5">
            <a:alphaModFix/>
          </a:blip>
          <a:stretch>
            <a:fillRect/>
          </a:stretch>
        </p:blipFill>
        <p:spPr>
          <a:xfrm rot="20643442">
            <a:off x="-452699" y="4113007"/>
            <a:ext cx="1439225" cy="1579300"/>
          </a:xfrm>
          <a:prstGeom prst="rect">
            <a:avLst/>
          </a:prstGeom>
          <a:noFill/>
          <a:ln>
            <a:noFill/>
          </a:ln>
        </p:spPr>
      </p:pic>
      <p:pic>
        <p:nvPicPr>
          <p:cNvPr id="10" name="Google Shape;803;p65">
            <a:extLst>
              <a:ext uri="{FF2B5EF4-FFF2-40B4-BE49-F238E27FC236}">
                <a16:creationId xmlns:a16="http://schemas.microsoft.com/office/drawing/2014/main" id="{D82C05AA-B872-4ADE-ACDF-9ADC5F9FD00D}"/>
              </a:ext>
            </a:extLst>
          </p:cNvPr>
          <p:cNvPicPr preferRelativeResize="0"/>
          <p:nvPr/>
        </p:nvPicPr>
        <p:blipFill>
          <a:blip r:embed="rId6">
            <a:alphaModFix/>
          </a:blip>
          <a:stretch>
            <a:fillRect/>
          </a:stretch>
        </p:blipFill>
        <p:spPr>
          <a:xfrm rot="20643442">
            <a:off x="6346892" y="-183865"/>
            <a:ext cx="749778" cy="822150"/>
          </a:xfrm>
          <a:prstGeom prst="rect">
            <a:avLst/>
          </a:prstGeom>
          <a:noFill/>
          <a:ln>
            <a:noFill/>
          </a:ln>
        </p:spPr>
      </p:pic>
      <p:pic>
        <p:nvPicPr>
          <p:cNvPr id="11" name="Google Shape;805;p65">
            <a:extLst>
              <a:ext uri="{FF2B5EF4-FFF2-40B4-BE49-F238E27FC236}">
                <a16:creationId xmlns:a16="http://schemas.microsoft.com/office/drawing/2014/main" id="{FC1AB08C-473B-46C1-9E65-4E3DD7F015AE}"/>
              </a:ext>
            </a:extLst>
          </p:cNvPr>
          <p:cNvPicPr preferRelativeResize="0"/>
          <p:nvPr/>
        </p:nvPicPr>
        <p:blipFill>
          <a:blip r:embed="rId7">
            <a:alphaModFix/>
          </a:blip>
          <a:stretch>
            <a:fillRect/>
          </a:stretch>
        </p:blipFill>
        <p:spPr>
          <a:xfrm rot="13447490">
            <a:off x="-361347" y="2810024"/>
            <a:ext cx="1447200" cy="897800"/>
          </a:xfrm>
          <a:prstGeom prst="rect">
            <a:avLst/>
          </a:prstGeom>
          <a:noFill/>
          <a:ln>
            <a:noFill/>
          </a:ln>
        </p:spPr>
      </p:pic>
      <p:pic>
        <p:nvPicPr>
          <p:cNvPr id="13" name="Google Shape;801;p65">
            <a:extLst>
              <a:ext uri="{FF2B5EF4-FFF2-40B4-BE49-F238E27FC236}">
                <a16:creationId xmlns:a16="http://schemas.microsoft.com/office/drawing/2014/main" id="{416EB7C2-5C50-4ACB-9336-F16648A0D08C}"/>
              </a:ext>
            </a:extLst>
          </p:cNvPr>
          <p:cNvPicPr preferRelativeResize="0"/>
          <p:nvPr/>
        </p:nvPicPr>
        <p:blipFill>
          <a:blip r:embed="rId8">
            <a:alphaModFix/>
          </a:blip>
          <a:stretch>
            <a:fillRect/>
          </a:stretch>
        </p:blipFill>
        <p:spPr>
          <a:xfrm>
            <a:off x="1654181" y="2753823"/>
            <a:ext cx="330490" cy="330473"/>
          </a:xfrm>
          <a:prstGeom prst="rect">
            <a:avLst/>
          </a:prstGeom>
          <a:noFill/>
          <a:ln>
            <a:noFill/>
          </a:ln>
        </p:spPr>
      </p:pic>
      <p:pic>
        <p:nvPicPr>
          <p:cNvPr id="14" name="Google Shape;805;p65">
            <a:extLst>
              <a:ext uri="{FF2B5EF4-FFF2-40B4-BE49-F238E27FC236}">
                <a16:creationId xmlns:a16="http://schemas.microsoft.com/office/drawing/2014/main" id="{87991619-7067-4DF7-BCEC-AD8C7BD1F9FB}"/>
              </a:ext>
            </a:extLst>
          </p:cNvPr>
          <p:cNvPicPr preferRelativeResize="0"/>
          <p:nvPr/>
        </p:nvPicPr>
        <p:blipFill>
          <a:blip r:embed="rId7">
            <a:alphaModFix/>
          </a:blip>
          <a:stretch>
            <a:fillRect/>
          </a:stretch>
        </p:blipFill>
        <p:spPr>
          <a:xfrm rot="7511085">
            <a:off x="7872337" y="-521957"/>
            <a:ext cx="1497752" cy="955218"/>
          </a:xfrm>
          <a:prstGeom prst="rect">
            <a:avLst/>
          </a:prstGeom>
          <a:noFill/>
          <a:ln>
            <a:noFill/>
          </a:ln>
        </p:spPr>
      </p:pic>
      <p:pic>
        <p:nvPicPr>
          <p:cNvPr id="15" name="Google Shape;800;p65">
            <a:extLst>
              <a:ext uri="{FF2B5EF4-FFF2-40B4-BE49-F238E27FC236}">
                <a16:creationId xmlns:a16="http://schemas.microsoft.com/office/drawing/2014/main" id="{F16EFA8F-EA3A-44D2-98A0-E753010297BD}"/>
              </a:ext>
            </a:extLst>
          </p:cNvPr>
          <p:cNvPicPr preferRelativeResize="0"/>
          <p:nvPr/>
        </p:nvPicPr>
        <p:blipFill>
          <a:blip r:embed="rId9">
            <a:alphaModFix/>
          </a:blip>
          <a:stretch>
            <a:fillRect/>
          </a:stretch>
        </p:blipFill>
        <p:spPr>
          <a:xfrm>
            <a:off x="7523225" y="63836"/>
            <a:ext cx="276125" cy="276125"/>
          </a:xfrm>
          <a:prstGeom prst="rect">
            <a:avLst/>
          </a:prstGeom>
          <a:noFill/>
          <a:ln>
            <a:noFill/>
          </a:ln>
        </p:spPr>
      </p:pic>
      <p:pic>
        <p:nvPicPr>
          <p:cNvPr id="38916" name="Picture 4">
            <a:extLst>
              <a:ext uri="{FF2B5EF4-FFF2-40B4-BE49-F238E27FC236}">
                <a16:creationId xmlns:a16="http://schemas.microsoft.com/office/drawing/2014/main" id="{F20F4C40-4D02-4F01-8C1A-3044B604F76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071362" y="780199"/>
            <a:ext cx="3924585" cy="2457755"/>
          </a:xfrm>
          <a:prstGeom prst="rect">
            <a:avLst/>
          </a:prstGeom>
          <a:noFill/>
          <a:extLst>
            <a:ext uri="{909E8E84-426E-40DD-AFC4-6F175D3DCCD1}">
              <a14:hiddenFill xmlns:a14="http://schemas.microsoft.com/office/drawing/2010/main">
                <a:solidFill>
                  <a:srgbClr val="FFFFFF"/>
                </a:solidFill>
              </a14:hiddenFill>
            </a:ext>
          </a:extLst>
        </p:spPr>
      </p:pic>
      <p:pic>
        <p:nvPicPr>
          <p:cNvPr id="38918" name="Picture 6">
            <a:extLst>
              <a:ext uri="{FF2B5EF4-FFF2-40B4-BE49-F238E27FC236}">
                <a16:creationId xmlns:a16="http://schemas.microsoft.com/office/drawing/2014/main" id="{2C5855EF-4C29-4998-98C3-31C8396712D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011950" y="3273488"/>
            <a:ext cx="4993168" cy="1783274"/>
          </a:xfrm>
          <a:prstGeom prst="rect">
            <a:avLst/>
          </a:prstGeom>
          <a:noFill/>
          <a:extLst>
            <a:ext uri="{909E8E84-426E-40DD-AFC4-6F175D3DCCD1}">
              <a14:hiddenFill xmlns:a14="http://schemas.microsoft.com/office/drawing/2010/main">
                <a:solidFill>
                  <a:srgbClr val="FFFFFF"/>
                </a:solidFill>
              </a14:hiddenFill>
            </a:ext>
          </a:extLst>
        </p:spPr>
      </p:pic>
      <p:pic>
        <p:nvPicPr>
          <p:cNvPr id="38914" name="Picture 2">
            <a:extLst>
              <a:ext uri="{FF2B5EF4-FFF2-40B4-BE49-F238E27FC236}">
                <a16:creationId xmlns:a16="http://schemas.microsoft.com/office/drawing/2014/main" id="{16FA6723-B807-4910-BF34-9FA3CEB826E7}"/>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66913" y="63836"/>
            <a:ext cx="4597956" cy="31723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607918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pic>
        <p:nvPicPr>
          <p:cNvPr id="419" name="Google Shape;419;p47"/>
          <p:cNvPicPr preferRelativeResize="0"/>
          <p:nvPr/>
        </p:nvPicPr>
        <p:blipFill rotWithShape="1">
          <a:blip r:embed="rId3">
            <a:alphaModFix/>
          </a:blip>
          <a:srcRect l="19383" t="17179" r="20043" b="17919"/>
          <a:stretch/>
        </p:blipFill>
        <p:spPr>
          <a:xfrm>
            <a:off x="3124200" y="3461607"/>
            <a:ext cx="1198500" cy="1107450"/>
          </a:xfrm>
          <a:prstGeom prst="rect">
            <a:avLst/>
          </a:prstGeom>
          <a:noFill/>
          <a:ln>
            <a:noFill/>
          </a:ln>
        </p:spPr>
      </p:pic>
      <p:pic>
        <p:nvPicPr>
          <p:cNvPr id="22" name="Google Shape;455;p49">
            <a:extLst>
              <a:ext uri="{FF2B5EF4-FFF2-40B4-BE49-F238E27FC236}">
                <a16:creationId xmlns:a16="http://schemas.microsoft.com/office/drawing/2014/main" id="{5B8DA32F-BB0A-42E7-B1AF-21B8A628BD28}"/>
              </a:ext>
            </a:extLst>
          </p:cNvPr>
          <p:cNvPicPr preferRelativeResize="0"/>
          <p:nvPr/>
        </p:nvPicPr>
        <p:blipFill>
          <a:blip r:embed="rId4">
            <a:alphaModFix amt="54000"/>
          </a:blip>
          <a:stretch>
            <a:fillRect/>
          </a:stretch>
        </p:blipFill>
        <p:spPr>
          <a:xfrm rot="17959882">
            <a:off x="103742" y="62252"/>
            <a:ext cx="568369" cy="727253"/>
          </a:xfrm>
          <a:prstGeom prst="rect">
            <a:avLst/>
          </a:prstGeom>
          <a:noFill/>
          <a:ln>
            <a:noFill/>
          </a:ln>
        </p:spPr>
      </p:pic>
      <p:pic>
        <p:nvPicPr>
          <p:cNvPr id="420" name="Google Shape;420;p47"/>
          <p:cNvPicPr preferRelativeResize="0"/>
          <p:nvPr/>
        </p:nvPicPr>
        <p:blipFill rotWithShape="1">
          <a:blip r:embed="rId3">
            <a:alphaModFix amt="44000"/>
          </a:blip>
          <a:srcRect l="16036" t="11760" r="16042" b="16089"/>
          <a:stretch/>
        </p:blipFill>
        <p:spPr>
          <a:xfrm>
            <a:off x="4625132" y="304151"/>
            <a:ext cx="2799800" cy="1780125"/>
          </a:xfrm>
          <a:prstGeom prst="rect">
            <a:avLst/>
          </a:prstGeom>
          <a:noFill/>
          <a:ln>
            <a:noFill/>
          </a:ln>
        </p:spPr>
      </p:pic>
      <p:pic>
        <p:nvPicPr>
          <p:cNvPr id="9" name="Google Shape;802;p65">
            <a:extLst>
              <a:ext uri="{FF2B5EF4-FFF2-40B4-BE49-F238E27FC236}">
                <a16:creationId xmlns:a16="http://schemas.microsoft.com/office/drawing/2014/main" id="{7AE6F391-91AB-43DF-AC94-6B823B3E65D7}"/>
              </a:ext>
            </a:extLst>
          </p:cNvPr>
          <p:cNvPicPr preferRelativeResize="0"/>
          <p:nvPr/>
        </p:nvPicPr>
        <p:blipFill>
          <a:blip r:embed="rId5">
            <a:alphaModFix/>
          </a:blip>
          <a:stretch>
            <a:fillRect/>
          </a:stretch>
        </p:blipFill>
        <p:spPr>
          <a:xfrm rot="20643442">
            <a:off x="583093" y="4479637"/>
            <a:ext cx="1439225" cy="1579300"/>
          </a:xfrm>
          <a:prstGeom prst="rect">
            <a:avLst/>
          </a:prstGeom>
          <a:noFill/>
          <a:ln>
            <a:noFill/>
          </a:ln>
        </p:spPr>
      </p:pic>
      <p:pic>
        <p:nvPicPr>
          <p:cNvPr id="10" name="Google Shape;803;p65">
            <a:extLst>
              <a:ext uri="{FF2B5EF4-FFF2-40B4-BE49-F238E27FC236}">
                <a16:creationId xmlns:a16="http://schemas.microsoft.com/office/drawing/2014/main" id="{D82C05AA-B872-4ADE-ACDF-9ADC5F9FD00D}"/>
              </a:ext>
            </a:extLst>
          </p:cNvPr>
          <p:cNvPicPr preferRelativeResize="0"/>
          <p:nvPr/>
        </p:nvPicPr>
        <p:blipFill>
          <a:blip r:embed="rId6">
            <a:alphaModFix/>
          </a:blip>
          <a:stretch>
            <a:fillRect/>
          </a:stretch>
        </p:blipFill>
        <p:spPr>
          <a:xfrm rot="20643442">
            <a:off x="6367582" y="14801"/>
            <a:ext cx="749778" cy="822150"/>
          </a:xfrm>
          <a:prstGeom prst="rect">
            <a:avLst/>
          </a:prstGeom>
          <a:noFill/>
          <a:ln>
            <a:noFill/>
          </a:ln>
        </p:spPr>
      </p:pic>
      <p:pic>
        <p:nvPicPr>
          <p:cNvPr id="11" name="Google Shape;805;p65">
            <a:extLst>
              <a:ext uri="{FF2B5EF4-FFF2-40B4-BE49-F238E27FC236}">
                <a16:creationId xmlns:a16="http://schemas.microsoft.com/office/drawing/2014/main" id="{FC1AB08C-473B-46C1-9E65-4E3DD7F015AE}"/>
              </a:ext>
            </a:extLst>
          </p:cNvPr>
          <p:cNvPicPr preferRelativeResize="0"/>
          <p:nvPr/>
        </p:nvPicPr>
        <p:blipFill>
          <a:blip r:embed="rId7">
            <a:alphaModFix/>
          </a:blip>
          <a:stretch>
            <a:fillRect/>
          </a:stretch>
        </p:blipFill>
        <p:spPr>
          <a:xfrm rot="13447490">
            <a:off x="-568726" y="3808487"/>
            <a:ext cx="1447200" cy="897800"/>
          </a:xfrm>
          <a:prstGeom prst="rect">
            <a:avLst/>
          </a:prstGeom>
          <a:noFill/>
          <a:ln>
            <a:noFill/>
          </a:ln>
        </p:spPr>
      </p:pic>
      <p:pic>
        <p:nvPicPr>
          <p:cNvPr id="13" name="Google Shape;801;p65">
            <a:extLst>
              <a:ext uri="{FF2B5EF4-FFF2-40B4-BE49-F238E27FC236}">
                <a16:creationId xmlns:a16="http://schemas.microsoft.com/office/drawing/2014/main" id="{416EB7C2-5C50-4ACB-9336-F16648A0D08C}"/>
              </a:ext>
            </a:extLst>
          </p:cNvPr>
          <p:cNvPicPr preferRelativeResize="0"/>
          <p:nvPr/>
        </p:nvPicPr>
        <p:blipFill>
          <a:blip r:embed="rId8">
            <a:alphaModFix/>
          </a:blip>
          <a:stretch>
            <a:fillRect/>
          </a:stretch>
        </p:blipFill>
        <p:spPr>
          <a:xfrm>
            <a:off x="1654181" y="2753823"/>
            <a:ext cx="330490" cy="330473"/>
          </a:xfrm>
          <a:prstGeom prst="rect">
            <a:avLst/>
          </a:prstGeom>
          <a:noFill/>
          <a:ln>
            <a:noFill/>
          </a:ln>
        </p:spPr>
      </p:pic>
      <p:pic>
        <p:nvPicPr>
          <p:cNvPr id="14" name="Google Shape;805;p65">
            <a:extLst>
              <a:ext uri="{FF2B5EF4-FFF2-40B4-BE49-F238E27FC236}">
                <a16:creationId xmlns:a16="http://schemas.microsoft.com/office/drawing/2014/main" id="{87991619-7067-4DF7-BCEC-AD8C7BD1F9FB}"/>
              </a:ext>
            </a:extLst>
          </p:cNvPr>
          <p:cNvPicPr preferRelativeResize="0"/>
          <p:nvPr/>
        </p:nvPicPr>
        <p:blipFill>
          <a:blip r:embed="rId7">
            <a:alphaModFix/>
          </a:blip>
          <a:stretch>
            <a:fillRect/>
          </a:stretch>
        </p:blipFill>
        <p:spPr>
          <a:xfrm rot="7511085">
            <a:off x="8079617" y="-40762"/>
            <a:ext cx="1497752" cy="955218"/>
          </a:xfrm>
          <a:prstGeom prst="rect">
            <a:avLst/>
          </a:prstGeom>
          <a:noFill/>
          <a:ln>
            <a:noFill/>
          </a:ln>
        </p:spPr>
      </p:pic>
      <p:pic>
        <p:nvPicPr>
          <p:cNvPr id="15" name="Google Shape;800;p65">
            <a:extLst>
              <a:ext uri="{FF2B5EF4-FFF2-40B4-BE49-F238E27FC236}">
                <a16:creationId xmlns:a16="http://schemas.microsoft.com/office/drawing/2014/main" id="{F16EFA8F-EA3A-44D2-98A0-E753010297BD}"/>
              </a:ext>
            </a:extLst>
          </p:cNvPr>
          <p:cNvPicPr preferRelativeResize="0"/>
          <p:nvPr/>
        </p:nvPicPr>
        <p:blipFill>
          <a:blip r:embed="rId9">
            <a:alphaModFix/>
          </a:blip>
          <a:stretch>
            <a:fillRect/>
          </a:stretch>
        </p:blipFill>
        <p:spPr>
          <a:xfrm>
            <a:off x="7958703" y="287815"/>
            <a:ext cx="276125" cy="276125"/>
          </a:xfrm>
          <a:prstGeom prst="rect">
            <a:avLst/>
          </a:prstGeom>
          <a:noFill/>
          <a:ln>
            <a:noFill/>
          </a:ln>
        </p:spPr>
      </p:pic>
      <p:pic>
        <p:nvPicPr>
          <p:cNvPr id="39938" name="Picture 2">
            <a:extLst>
              <a:ext uri="{FF2B5EF4-FFF2-40B4-BE49-F238E27FC236}">
                <a16:creationId xmlns:a16="http://schemas.microsoft.com/office/drawing/2014/main" id="{6B2F7145-7467-4F8B-BAEF-615DE2D992B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95786" y="133350"/>
            <a:ext cx="4376214" cy="3812369"/>
          </a:xfrm>
          <a:prstGeom prst="rect">
            <a:avLst/>
          </a:prstGeom>
          <a:noFill/>
          <a:extLst>
            <a:ext uri="{909E8E84-426E-40DD-AFC4-6F175D3DCCD1}">
              <a14:hiddenFill xmlns:a14="http://schemas.microsoft.com/office/drawing/2010/main">
                <a:solidFill>
                  <a:srgbClr val="FFFFFF"/>
                </a:solidFill>
              </a14:hiddenFill>
            </a:ext>
          </a:extLst>
        </p:spPr>
      </p:pic>
      <p:pic>
        <p:nvPicPr>
          <p:cNvPr id="39940" name="Picture 4">
            <a:extLst>
              <a:ext uri="{FF2B5EF4-FFF2-40B4-BE49-F238E27FC236}">
                <a16:creationId xmlns:a16="http://schemas.microsoft.com/office/drawing/2014/main" id="{125C8289-4F1B-49B5-89E6-18F7771B80DF}"/>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653188" y="1300626"/>
            <a:ext cx="4376214" cy="37072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106223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pic>
        <p:nvPicPr>
          <p:cNvPr id="16" name="Google Shape;548;p54">
            <a:extLst>
              <a:ext uri="{FF2B5EF4-FFF2-40B4-BE49-F238E27FC236}">
                <a16:creationId xmlns:a16="http://schemas.microsoft.com/office/drawing/2014/main" id="{14539C96-0D88-4AA2-BB27-78024B355A8A}"/>
              </a:ext>
            </a:extLst>
          </p:cNvPr>
          <p:cNvPicPr preferRelativeResize="0"/>
          <p:nvPr/>
        </p:nvPicPr>
        <p:blipFill>
          <a:blip r:embed="rId3">
            <a:alphaModFix/>
          </a:blip>
          <a:stretch>
            <a:fillRect/>
          </a:stretch>
        </p:blipFill>
        <p:spPr>
          <a:xfrm rot="10799984" flipH="1">
            <a:off x="7215856" y="1996973"/>
            <a:ext cx="1840717" cy="1498415"/>
          </a:xfrm>
          <a:prstGeom prst="rect">
            <a:avLst/>
          </a:prstGeom>
          <a:noFill/>
          <a:ln>
            <a:noFill/>
          </a:ln>
        </p:spPr>
      </p:pic>
      <p:pic>
        <p:nvPicPr>
          <p:cNvPr id="419" name="Google Shape;419;p47"/>
          <p:cNvPicPr preferRelativeResize="0"/>
          <p:nvPr/>
        </p:nvPicPr>
        <p:blipFill rotWithShape="1">
          <a:blip r:embed="rId4">
            <a:alphaModFix/>
          </a:blip>
          <a:srcRect l="19383" t="17179" r="20043" b="17919"/>
          <a:stretch/>
        </p:blipFill>
        <p:spPr>
          <a:xfrm>
            <a:off x="1953789" y="3487449"/>
            <a:ext cx="1198500" cy="1107450"/>
          </a:xfrm>
          <a:prstGeom prst="rect">
            <a:avLst/>
          </a:prstGeom>
          <a:noFill/>
          <a:ln>
            <a:noFill/>
          </a:ln>
        </p:spPr>
      </p:pic>
      <p:pic>
        <p:nvPicPr>
          <p:cNvPr id="22" name="Google Shape;455;p49">
            <a:extLst>
              <a:ext uri="{FF2B5EF4-FFF2-40B4-BE49-F238E27FC236}">
                <a16:creationId xmlns:a16="http://schemas.microsoft.com/office/drawing/2014/main" id="{5B8DA32F-BB0A-42E7-B1AF-21B8A628BD28}"/>
              </a:ext>
            </a:extLst>
          </p:cNvPr>
          <p:cNvPicPr preferRelativeResize="0"/>
          <p:nvPr/>
        </p:nvPicPr>
        <p:blipFill>
          <a:blip r:embed="rId5">
            <a:alphaModFix amt="54000"/>
          </a:blip>
          <a:stretch>
            <a:fillRect/>
          </a:stretch>
        </p:blipFill>
        <p:spPr>
          <a:xfrm rot="17959882">
            <a:off x="103742" y="62252"/>
            <a:ext cx="568369" cy="727253"/>
          </a:xfrm>
          <a:prstGeom prst="rect">
            <a:avLst/>
          </a:prstGeom>
          <a:noFill/>
          <a:ln>
            <a:noFill/>
          </a:ln>
        </p:spPr>
      </p:pic>
      <p:pic>
        <p:nvPicPr>
          <p:cNvPr id="420" name="Google Shape;420;p47"/>
          <p:cNvPicPr preferRelativeResize="0"/>
          <p:nvPr/>
        </p:nvPicPr>
        <p:blipFill rotWithShape="1">
          <a:blip r:embed="rId4">
            <a:alphaModFix amt="44000"/>
          </a:blip>
          <a:srcRect l="16036" t="11760" r="16042" b="16089"/>
          <a:stretch/>
        </p:blipFill>
        <p:spPr>
          <a:xfrm>
            <a:off x="5105307" y="607687"/>
            <a:ext cx="2799800" cy="1780125"/>
          </a:xfrm>
          <a:prstGeom prst="rect">
            <a:avLst/>
          </a:prstGeom>
          <a:noFill/>
          <a:ln>
            <a:noFill/>
          </a:ln>
        </p:spPr>
      </p:pic>
      <p:pic>
        <p:nvPicPr>
          <p:cNvPr id="9" name="Google Shape;802;p65">
            <a:extLst>
              <a:ext uri="{FF2B5EF4-FFF2-40B4-BE49-F238E27FC236}">
                <a16:creationId xmlns:a16="http://schemas.microsoft.com/office/drawing/2014/main" id="{7AE6F391-91AB-43DF-AC94-6B823B3E65D7}"/>
              </a:ext>
            </a:extLst>
          </p:cNvPr>
          <p:cNvPicPr preferRelativeResize="0"/>
          <p:nvPr/>
        </p:nvPicPr>
        <p:blipFill>
          <a:blip r:embed="rId6">
            <a:alphaModFix/>
          </a:blip>
          <a:stretch>
            <a:fillRect/>
          </a:stretch>
        </p:blipFill>
        <p:spPr>
          <a:xfrm rot="20643442">
            <a:off x="583093" y="4479637"/>
            <a:ext cx="1439225" cy="1579300"/>
          </a:xfrm>
          <a:prstGeom prst="rect">
            <a:avLst/>
          </a:prstGeom>
          <a:noFill/>
          <a:ln>
            <a:noFill/>
          </a:ln>
        </p:spPr>
      </p:pic>
      <p:pic>
        <p:nvPicPr>
          <p:cNvPr id="10" name="Google Shape;803;p65">
            <a:extLst>
              <a:ext uri="{FF2B5EF4-FFF2-40B4-BE49-F238E27FC236}">
                <a16:creationId xmlns:a16="http://schemas.microsoft.com/office/drawing/2014/main" id="{D82C05AA-B872-4ADE-ACDF-9ADC5F9FD00D}"/>
              </a:ext>
            </a:extLst>
          </p:cNvPr>
          <p:cNvPicPr preferRelativeResize="0"/>
          <p:nvPr/>
        </p:nvPicPr>
        <p:blipFill>
          <a:blip r:embed="rId7">
            <a:alphaModFix/>
          </a:blip>
          <a:stretch>
            <a:fillRect/>
          </a:stretch>
        </p:blipFill>
        <p:spPr>
          <a:xfrm rot="20643442">
            <a:off x="6367582" y="14801"/>
            <a:ext cx="749778" cy="822150"/>
          </a:xfrm>
          <a:prstGeom prst="rect">
            <a:avLst/>
          </a:prstGeom>
          <a:noFill/>
          <a:ln>
            <a:noFill/>
          </a:ln>
        </p:spPr>
      </p:pic>
      <p:pic>
        <p:nvPicPr>
          <p:cNvPr id="11" name="Google Shape;805;p65">
            <a:extLst>
              <a:ext uri="{FF2B5EF4-FFF2-40B4-BE49-F238E27FC236}">
                <a16:creationId xmlns:a16="http://schemas.microsoft.com/office/drawing/2014/main" id="{FC1AB08C-473B-46C1-9E65-4E3DD7F015AE}"/>
              </a:ext>
            </a:extLst>
          </p:cNvPr>
          <p:cNvPicPr preferRelativeResize="0"/>
          <p:nvPr/>
        </p:nvPicPr>
        <p:blipFill>
          <a:blip r:embed="rId8">
            <a:alphaModFix/>
          </a:blip>
          <a:stretch>
            <a:fillRect/>
          </a:stretch>
        </p:blipFill>
        <p:spPr>
          <a:xfrm rot="13447490">
            <a:off x="-617292" y="3304910"/>
            <a:ext cx="1447200" cy="897800"/>
          </a:xfrm>
          <a:prstGeom prst="rect">
            <a:avLst/>
          </a:prstGeom>
          <a:noFill/>
          <a:ln>
            <a:noFill/>
          </a:ln>
        </p:spPr>
      </p:pic>
      <p:pic>
        <p:nvPicPr>
          <p:cNvPr id="13" name="Google Shape;801;p65">
            <a:extLst>
              <a:ext uri="{FF2B5EF4-FFF2-40B4-BE49-F238E27FC236}">
                <a16:creationId xmlns:a16="http://schemas.microsoft.com/office/drawing/2014/main" id="{416EB7C2-5C50-4ACB-9336-F16648A0D08C}"/>
              </a:ext>
            </a:extLst>
          </p:cNvPr>
          <p:cNvPicPr preferRelativeResize="0"/>
          <p:nvPr/>
        </p:nvPicPr>
        <p:blipFill>
          <a:blip r:embed="rId9">
            <a:alphaModFix/>
          </a:blip>
          <a:stretch>
            <a:fillRect/>
          </a:stretch>
        </p:blipFill>
        <p:spPr>
          <a:xfrm>
            <a:off x="1198043" y="3981876"/>
            <a:ext cx="330490" cy="330473"/>
          </a:xfrm>
          <a:prstGeom prst="rect">
            <a:avLst/>
          </a:prstGeom>
          <a:noFill/>
          <a:ln>
            <a:noFill/>
          </a:ln>
        </p:spPr>
      </p:pic>
      <p:pic>
        <p:nvPicPr>
          <p:cNvPr id="14" name="Google Shape;805;p65">
            <a:extLst>
              <a:ext uri="{FF2B5EF4-FFF2-40B4-BE49-F238E27FC236}">
                <a16:creationId xmlns:a16="http://schemas.microsoft.com/office/drawing/2014/main" id="{87991619-7067-4DF7-BCEC-AD8C7BD1F9FB}"/>
              </a:ext>
            </a:extLst>
          </p:cNvPr>
          <p:cNvPicPr preferRelativeResize="0"/>
          <p:nvPr/>
        </p:nvPicPr>
        <p:blipFill>
          <a:blip r:embed="rId8">
            <a:alphaModFix/>
          </a:blip>
          <a:stretch>
            <a:fillRect/>
          </a:stretch>
        </p:blipFill>
        <p:spPr>
          <a:xfrm rot="7511085">
            <a:off x="8079617" y="-40762"/>
            <a:ext cx="1497752" cy="955218"/>
          </a:xfrm>
          <a:prstGeom prst="rect">
            <a:avLst/>
          </a:prstGeom>
          <a:noFill/>
          <a:ln>
            <a:noFill/>
          </a:ln>
        </p:spPr>
      </p:pic>
      <p:pic>
        <p:nvPicPr>
          <p:cNvPr id="15" name="Google Shape;800;p65">
            <a:extLst>
              <a:ext uri="{FF2B5EF4-FFF2-40B4-BE49-F238E27FC236}">
                <a16:creationId xmlns:a16="http://schemas.microsoft.com/office/drawing/2014/main" id="{F16EFA8F-EA3A-44D2-98A0-E753010297BD}"/>
              </a:ext>
            </a:extLst>
          </p:cNvPr>
          <p:cNvPicPr preferRelativeResize="0"/>
          <p:nvPr/>
        </p:nvPicPr>
        <p:blipFill>
          <a:blip r:embed="rId10">
            <a:alphaModFix/>
          </a:blip>
          <a:stretch>
            <a:fillRect/>
          </a:stretch>
        </p:blipFill>
        <p:spPr>
          <a:xfrm>
            <a:off x="7958703" y="287815"/>
            <a:ext cx="276125" cy="276125"/>
          </a:xfrm>
          <a:prstGeom prst="rect">
            <a:avLst/>
          </a:prstGeom>
          <a:noFill/>
          <a:ln>
            <a:noFill/>
          </a:ln>
        </p:spPr>
      </p:pic>
      <p:pic>
        <p:nvPicPr>
          <p:cNvPr id="40962" name="Picture 2">
            <a:extLst>
              <a:ext uri="{FF2B5EF4-FFF2-40B4-BE49-F238E27FC236}">
                <a16:creationId xmlns:a16="http://schemas.microsoft.com/office/drawing/2014/main" id="{99A2FF0A-A00A-4800-99DB-DF7B1E962D0A}"/>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46828" y="174743"/>
            <a:ext cx="4756956" cy="2836278"/>
          </a:xfrm>
          <a:prstGeom prst="rect">
            <a:avLst/>
          </a:prstGeom>
          <a:noFill/>
          <a:extLst>
            <a:ext uri="{909E8E84-426E-40DD-AFC4-6F175D3DCCD1}">
              <a14:hiddenFill xmlns:a14="http://schemas.microsoft.com/office/drawing/2010/main">
                <a:solidFill>
                  <a:srgbClr val="FFFFFF"/>
                </a:solidFill>
              </a14:hiddenFill>
            </a:ext>
          </a:extLst>
        </p:spPr>
      </p:pic>
      <p:pic>
        <p:nvPicPr>
          <p:cNvPr id="40964" name="Picture 4">
            <a:extLst>
              <a:ext uri="{FF2B5EF4-FFF2-40B4-BE49-F238E27FC236}">
                <a16:creationId xmlns:a16="http://schemas.microsoft.com/office/drawing/2014/main" id="{221B6437-8C21-433D-BAC2-719E0522358A}"/>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303272" y="3128937"/>
            <a:ext cx="5734050" cy="19138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867262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pic>
        <p:nvPicPr>
          <p:cNvPr id="3" name="Picture 2">
            <a:extLst>
              <a:ext uri="{FF2B5EF4-FFF2-40B4-BE49-F238E27FC236}">
                <a16:creationId xmlns:a16="http://schemas.microsoft.com/office/drawing/2014/main" id="{6D292446-E50A-4EAE-A768-DA9598405803}"/>
              </a:ext>
            </a:extLst>
          </p:cNvPr>
          <p:cNvPicPr>
            <a:picLocks noChangeAspect="1"/>
          </p:cNvPicPr>
          <p:nvPr/>
        </p:nvPicPr>
        <p:blipFill rotWithShape="1">
          <a:blip r:embed="rId3"/>
          <a:srcRect l="18241" r="21795"/>
          <a:stretch/>
        </p:blipFill>
        <p:spPr>
          <a:xfrm>
            <a:off x="4741750" y="1380474"/>
            <a:ext cx="3564050" cy="2971800"/>
          </a:xfrm>
          <a:prstGeom prst="rect">
            <a:avLst/>
          </a:prstGeom>
        </p:spPr>
      </p:pic>
      <p:sp>
        <p:nvSpPr>
          <p:cNvPr id="297" name="Google Shape;297;p40"/>
          <p:cNvSpPr/>
          <p:nvPr/>
        </p:nvSpPr>
        <p:spPr>
          <a:xfrm>
            <a:off x="4577025" y="1345350"/>
            <a:ext cx="3852001" cy="3263112"/>
          </a:xfrm>
          <a:custGeom>
            <a:avLst/>
            <a:gdLst/>
            <a:ahLst/>
            <a:cxnLst/>
            <a:rect l="l" t="t" r="r" b="b"/>
            <a:pathLst>
              <a:path w="221284" h="208906" extrusionOk="0">
                <a:moveTo>
                  <a:pt x="114250" y="7663"/>
                </a:moveTo>
                <a:cubicBezTo>
                  <a:pt x="115453" y="7663"/>
                  <a:pt x="116658" y="7705"/>
                  <a:pt x="117862" y="7789"/>
                </a:cubicBezTo>
                <a:cubicBezTo>
                  <a:pt x="193429" y="13128"/>
                  <a:pt x="220561" y="58210"/>
                  <a:pt x="194770" y="85135"/>
                </a:cubicBezTo>
                <a:cubicBezTo>
                  <a:pt x="168257" y="112809"/>
                  <a:pt x="221283" y="130888"/>
                  <a:pt x="171920" y="178807"/>
                </a:cubicBezTo>
                <a:cubicBezTo>
                  <a:pt x="156206" y="194053"/>
                  <a:pt x="132210" y="201143"/>
                  <a:pt x="107662" y="201143"/>
                </a:cubicBezTo>
                <a:cubicBezTo>
                  <a:pt x="55096" y="201143"/>
                  <a:pt x="0" y="168634"/>
                  <a:pt x="18284" y="114098"/>
                </a:cubicBezTo>
                <a:cubicBezTo>
                  <a:pt x="34068" y="66953"/>
                  <a:pt x="57821" y="72936"/>
                  <a:pt x="65610" y="46140"/>
                </a:cubicBezTo>
                <a:cubicBezTo>
                  <a:pt x="70227" y="30356"/>
                  <a:pt x="78841" y="20994"/>
                  <a:pt x="87403" y="15449"/>
                </a:cubicBezTo>
                <a:cubicBezTo>
                  <a:pt x="95414" y="10276"/>
                  <a:pt x="104766" y="7663"/>
                  <a:pt x="114250" y="7663"/>
                </a:cubicBezTo>
                <a:close/>
                <a:moveTo>
                  <a:pt x="5595" y="0"/>
                </a:moveTo>
                <a:lnTo>
                  <a:pt x="5595" y="208905"/>
                </a:lnTo>
                <a:lnTo>
                  <a:pt x="214500" y="208905"/>
                </a:lnTo>
                <a:lnTo>
                  <a:pt x="21450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98" name="Google Shape;298;p40"/>
          <p:cNvPicPr preferRelativeResize="0"/>
          <p:nvPr/>
        </p:nvPicPr>
        <p:blipFill rotWithShape="1">
          <a:blip r:embed="rId4">
            <a:alphaModFix amt="31000"/>
          </a:blip>
          <a:srcRect l="6171" t="15504" r="6162" b="15497"/>
          <a:stretch/>
        </p:blipFill>
        <p:spPr>
          <a:xfrm>
            <a:off x="4741750" y="1620397"/>
            <a:ext cx="452850" cy="508103"/>
          </a:xfrm>
          <a:prstGeom prst="rect">
            <a:avLst/>
          </a:prstGeom>
          <a:noFill/>
          <a:ln>
            <a:noFill/>
          </a:ln>
        </p:spPr>
      </p:pic>
      <p:pic>
        <p:nvPicPr>
          <p:cNvPr id="299" name="Google Shape;299;p40"/>
          <p:cNvPicPr preferRelativeResize="0"/>
          <p:nvPr/>
        </p:nvPicPr>
        <p:blipFill>
          <a:blip r:embed="rId5">
            <a:alphaModFix amt="54000"/>
          </a:blip>
          <a:stretch>
            <a:fillRect/>
          </a:stretch>
        </p:blipFill>
        <p:spPr>
          <a:xfrm rot="10800000">
            <a:off x="715104" y="1116500"/>
            <a:ext cx="568370" cy="490500"/>
          </a:xfrm>
          <a:prstGeom prst="rect">
            <a:avLst/>
          </a:prstGeom>
          <a:noFill/>
          <a:ln>
            <a:noFill/>
          </a:ln>
        </p:spPr>
      </p:pic>
      <p:sp>
        <p:nvSpPr>
          <p:cNvPr id="300" name="Google Shape;300;p40"/>
          <p:cNvSpPr/>
          <p:nvPr/>
        </p:nvSpPr>
        <p:spPr>
          <a:xfrm>
            <a:off x="381000" y="1504950"/>
            <a:ext cx="3638700" cy="2847324"/>
          </a:xfrm>
          <a:prstGeom prst="roundRect">
            <a:avLst>
              <a:gd name="adj" fmla="val 7600"/>
            </a:avLst>
          </a:pr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4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a:t>Ngôn ngữ C# là gì?</a:t>
            </a:r>
            <a:endParaRPr/>
          </a:p>
        </p:txBody>
      </p:sp>
      <p:sp>
        <p:nvSpPr>
          <p:cNvPr id="302" name="Google Shape;302;p40"/>
          <p:cNvSpPr txBox="1">
            <a:spLocks noGrp="1"/>
          </p:cNvSpPr>
          <p:nvPr>
            <p:ph type="subTitle" idx="1"/>
          </p:nvPr>
        </p:nvSpPr>
        <p:spPr>
          <a:xfrm>
            <a:off x="533400" y="1789426"/>
            <a:ext cx="3429000" cy="2249474"/>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VN"/>
              <a:t>C# công bố lần đầu tiên vào tháng 6 năm 2000, và phiên bản chính thức đầu tiên được phát hành vào tháng 1 năm 2002.</a:t>
            </a:r>
          </a:p>
          <a:p>
            <a:pPr marL="0" lvl="0" indent="0" algn="l" rtl="0">
              <a:spcBef>
                <a:spcPts val="0"/>
              </a:spcBef>
              <a:spcAft>
                <a:spcPts val="0"/>
              </a:spcAft>
              <a:buNone/>
            </a:pPr>
            <a:endParaRPr lang="vi-VN"/>
          </a:p>
          <a:p>
            <a:pPr marL="0" lvl="0" indent="0" algn="l" rtl="0">
              <a:spcBef>
                <a:spcPts val="0"/>
              </a:spcBef>
              <a:spcAft>
                <a:spcPts val="0"/>
              </a:spcAft>
              <a:buNone/>
            </a:pPr>
            <a:r>
              <a:rPr lang="vi-VN"/>
              <a:t>Nó là một phần của .NET Framework và sau này là .NET Core. </a:t>
            </a:r>
          </a:p>
          <a:p>
            <a:pPr marL="0" lvl="0" indent="0" algn="l" rtl="0">
              <a:spcBef>
                <a:spcPts val="0"/>
              </a:spcBef>
              <a:spcAft>
                <a:spcPts val="0"/>
              </a:spcAft>
              <a:buNone/>
            </a:pPr>
            <a:endParaRPr lang="vi-VN"/>
          </a:p>
          <a:p>
            <a:pPr marL="0" lvl="0" indent="0" algn="l" rtl="0">
              <a:spcBef>
                <a:spcPts val="0"/>
              </a:spcBef>
              <a:spcAft>
                <a:spcPts val="0"/>
              </a:spcAft>
              <a:buNone/>
            </a:pPr>
            <a:r>
              <a:rPr lang="vi-VN"/>
              <a:t>C# đã trải qua nhiều giai đoạn phát triển, với các phiên bản liên tục cập nhật và cải tiến tính năng.</a:t>
            </a:r>
          </a:p>
        </p:txBody>
      </p:sp>
      <p:pic>
        <p:nvPicPr>
          <p:cNvPr id="303" name="Google Shape;303;p40"/>
          <p:cNvPicPr preferRelativeResize="0"/>
          <p:nvPr/>
        </p:nvPicPr>
        <p:blipFill>
          <a:blip r:embed="rId6">
            <a:alphaModFix/>
          </a:blip>
          <a:stretch>
            <a:fillRect/>
          </a:stretch>
        </p:blipFill>
        <p:spPr>
          <a:xfrm rot="10800000">
            <a:off x="6883053" y="1116502"/>
            <a:ext cx="1545975" cy="1065600"/>
          </a:xfrm>
          <a:prstGeom prst="rect">
            <a:avLst/>
          </a:prstGeom>
          <a:noFill/>
          <a:ln>
            <a:noFill/>
          </a:ln>
        </p:spPr>
      </p:pic>
      <p:pic>
        <p:nvPicPr>
          <p:cNvPr id="304" name="Google Shape;304;p40"/>
          <p:cNvPicPr preferRelativeResize="0"/>
          <p:nvPr/>
        </p:nvPicPr>
        <p:blipFill>
          <a:blip r:embed="rId7">
            <a:alphaModFix/>
          </a:blip>
          <a:stretch>
            <a:fillRect/>
          </a:stretch>
        </p:blipFill>
        <p:spPr>
          <a:xfrm rot="-10799985">
            <a:off x="4643324" y="3599903"/>
            <a:ext cx="1583026" cy="1008592"/>
          </a:xfrm>
          <a:prstGeom prst="rect">
            <a:avLst/>
          </a:prstGeom>
          <a:noFill/>
          <a:ln>
            <a:noFill/>
          </a:ln>
        </p:spPr>
      </p:pic>
      <p:pic>
        <p:nvPicPr>
          <p:cNvPr id="305" name="Google Shape;305;p40"/>
          <p:cNvPicPr preferRelativeResize="0"/>
          <p:nvPr/>
        </p:nvPicPr>
        <p:blipFill>
          <a:blip r:embed="rId5">
            <a:alphaModFix amt="36000"/>
          </a:blip>
          <a:stretch>
            <a:fillRect/>
          </a:stretch>
        </p:blipFill>
        <p:spPr>
          <a:xfrm rot="-3640087">
            <a:off x="8039405" y="4102498"/>
            <a:ext cx="578854" cy="499553"/>
          </a:xfrm>
          <a:prstGeom prst="rect">
            <a:avLst/>
          </a:prstGeom>
          <a:noFill/>
          <a:ln>
            <a:noFill/>
          </a:ln>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763"/>
        <p:cNvGrpSpPr/>
        <p:nvPr/>
      </p:nvGrpSpPr>
      <p:grpSpPr>
        <a:xfrm>
          <a:off x="0" y="0"/>
          <a:ext cx="0" cy="0"/>
          <a:chOff x="0" y="0"/>
          <a:chExt cx="0" cy="0"/>
        </a:xfrm>
      </p:grpSpPr>
      <p:sp>
        <p:nvSpPr>
          <p:cNvPr id="764" name="Google Shape;764;p64"/>
          <p:cNvSpPr txBox="1">
            <a:spLocks noGrp="1"/>
          </p:cNvSpPr>
          <p:nvPr>
            <p:ph type="subTitle" idx="1"/>
          </p:nvPr>
        </p:nvSpPr>
        <p:spPr>
          <a:xfrm>
            <a:off x="1260450" y="3005653"/>
            <a:ext cx="6623100" cy="285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lt1"/>
              </a:buClr>
              <a:buSzPts val="1100"/>
              <a:buFont typeface="Arial"/>
              <a:buNone/>
            </a:pPr>
            <a:r>
              <a:rPr lang="en" sz="2000"/>
              <a:t>Do you have any questions?</a:t>
            </a:r>
            <a:endParaRPr sz="2000"/>
          </a:p>
        </p:txBody>
      </p:sp>
      <p:sp>
        <p:nvSpPr>
          <p:cNvPr id="765" name="Google Shape;765;p64"/>
          <p:cNvSpPr/>
          <p:nvPr/>
        </p:nvSpPr>
        <p:spPr>
          <a:xfrm>
            <a:off x="2399517" y="1491159"/>
            <a:ext cx="4298286" cy="1286820"/>
          </a:xfrm>
          <a:prstGeom prst="roundRect">
            <a:avLst>
              <a:gd name="adj" fmla="val 50000"/>
            </a:avLst>
          </a:prstGeom>
          <a:gradFill>
            <a:gsLst>
              <a:gs pos="0">
                <a:schemeClr val="accent3"/>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b="1"/>
          </a:p>
        </p:txBody>
      </p:sp>
      <p:pic>
        <p:nvPicPr>
          <p:cNvPr id="788" name="Google Shape;788;p64"/>
          <p:cNvPicPr preferRelativeResize="0"/>
          <p:nvPr/>
        </p:nvPicPr>
        <p:blipFill>
          <a:blip r:embed="rId3">
            <a:alphaModFix/>
          </a:blip>
          <a:stretch>
            <a:fillRect/>
          </a:stretch>
        </p:blipFill>
        <p:spPr>
          <a:xfrm rot="17081047">
            <a:off x="4112913" y="4081832"/>
            <a:ext cx="1957970" cy="1349550"/>
          </a:xfrm>
          <a:prstGeom prst="rect">
            <a:avLst/>
          </a:prstGeom>
          <a:noFill/>
          <a:ln>
            <a:noFill/>
          </a:ln>
        </p:spPr>
      </p:pic>
      <p:pic>
        <p:nvPicPr>
          <p:cNvPr id="789" name="Google Shape;789;p64"/>
          <p:cNvPicPr preferRelativeResize="0"/>
          <p:nvPr/>
        </p:nvPicPr>
        <p:blipFill>
          <a:blip r:embed="rId4">
            <a:alphaModFix/>
          </a:blip>
          <a:stretch>
            <a:fillRect/>
          </a:stretch>
        </p:blipFill>
        <p:spPr>
          <a:xfrm>
            <a:off x="570800" y="1888002"/>
            <a:ext cx="1821424" cy="1706325"/>
          </a:xfrm>
          <a:prstGeom prst="rect">
            <a:avLst/>
          </a:prstGeom>
          <a:noFill/>
          <a:ln>
            <a:noFill/>
          </a:ln>
        </p:spPr>
      </p:pic>
      <p:pic>
        <p:nvPicPr>
          <p:cNvPr id="790" name="Google Shape;790;p64"/>
          <p:cNvPicPr preferRelativeResize="0"/>
          <p:nvPr/>
        </p:nvPicPr>
        <p:blipFill>
          <a:blip r:embed="rId5">
            <a:alphaModFix amt="73000"/>
          </a:blip>
          <a:stretch>
            <a:fillRect/>
          </a:stretch>
        </p:blipFill>
        <p:spPr>
          <a:xfrm>
            <a:off x="339075" y="357175"/>
            <a:ext cx="2597699" cy="1056550"/>
          </a:xfrm>
          <a:prstGeom prst="rect">
            <a:avLst/>
          </a:prstGeom>
          <a:noFill/>
          <a:ln>
            <a:noFill/>
          </a:ln>
        </p:spPr>
      </p:pic>
      <p:pic>
        <p:nvPicPr>
          <p:cNvPr id="791" name="Google Shape;791;p64"/>
          <p:cNvPicPr preferRelativeResize="0"/>
          <p:nvPr/>
        </p:nvPicPr>
        <p:blipFill>
          <a:blip r:embed="rId6">
            <a:alphaModFix amt="54000"/>
          </a:blip>
          <a:stretch>
            <a:fillRect/>
          </a:stretch>
        </p:blipFill>
        <p:spPr>
          <a:xfrm>
            <a:off x="7312804" y="2292900"/>
            <a:ext cx="568370" cy="490500"/>
          </a:xfrm>
          <a:prstGeom prst="rect">
            <a:avLst/>
          </a:prstGeom>
          <a:noFill/>
          <a:ln>
            <a:noFill/>
          </a:ln>
        </p:spPr>
      </p:pic>
      <p:sp>
        <p:nvSpPr>
          <p:cNvPr id="766" name="Google Shape;766;p64"/>
          <p:cNvSpPr txBox="1">
            <a:spLocks noGrp="1"/>
          </p:cNvSpPr>
          <p:nvPr>
            <p:ph type="ctrTitle"/>
          </p:nvPr>
        </p:nvSpPr>
        <p:spPr>
          <a:xfrm>
            <a:off x="1040310" y="1611456"/>
            <a:ext cx="7016700" cy="779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7200"/>
              <a:t>Thanks!</a:t>
            </a:r>
            <a:endParaRPr sz="7200"/>
          </a:p>
        </p:txBody>
      </p:sp>
      <p:pic>
        <p:nvPicPr>
          <p:cNvPr id="31" name="Google Shape;802;p65">
            <a:extLst>
              <a:ext uri="{FF2B5EF4-FFF2-40B4-BE49-F238E27FC236}">
                <a16:creationId xmlns:a16="http://schemas.microsoft.com/office/drawing/2014/main" id="{7B3CB428-346F-4555-9298-6E1B7E8C1F9A}"/>
              </a:ext>
            </a:extLst>
          </p:cNvPr>
          <p:cNvPicPr preferRelativeResize="0"/>
          <p:nvPr/>
        </p:nvPicPr>
        <p:blipFill>
          <a:blip r:embed="rId7">
            <a:alphaModFix/>
          </a:blip>
          <a:stretch>
            <a:fillRect/>
          </a:stretch>
        </p:blipFill>
        <p:spPr>
          <a:xfrm rot="20643442">
            <a:off x="7643508" y="2501304"/>
            <a:ext cx="1439225" cy="1579300"/>
          </a:xfrm>
          <a:prstGeom prst="rect">
            <a:avLst/>
          </a:prstGeom>
          <a:noFill/>
          <a:ln>
            <a:noFill/>
          </a:ln>
        </p:spPr>
      </p:pic>
      <p:pic>
        <p:nvPicPr>
          <p:cNvPr id="32" name="Google Shape;805;p65">
            <a:extLst>
              <a:ext uri="{FF2B5EF4-FFF2-40B4-BE49-F238E27FC236}">
                <a16:creationId xmlns:a16="http://schemas.microsoft.com/office/drawing/2014/main" id="{565BE6AC-F2AB-43F3-AB9A-A3EEE54BE92D}"/>
              </a:ext>
            </a:extLst>
          </p:cNvPr>
          <p:cNvPicPr preferRelativeResize="0"/>
          <p:nvPr/>
        </p:nvPicPr>
        <p:blipFill>
          <a:blip r:embed="rId8">
            <a:alphaModFix/>
          </a:blip>
          <a:stretch>
            <a:fillRect/>
          </a:stretch>
        </p:blipFill>
        <p:spPr>
          <a:xfrm rot="13447490">
            <a:off x="2190677" y="4115250"/>
            <a:ext cx="1447200" cy="897800"/>
          </a:xfrm>
          <a:prstGeom prst="rect">
            <a:avLst/>
          </a:prstGeom>
          <a:noFill/>
          <a:ln>
            <a:noFill/>
          </a:ln>
        </p:spPr>
      </p:pic>
      <p:pic>
        <p:nvPicPr>
          <p:cNvPr id="33" name="Google Shape;801;p65">
            <a:extLst>
              <a:ext uri="{FF2B5EF4-FFF2-40B4-BE49-F238E27FC236}">
                <a16:creationId xmlns:a16="http://schemas.microsoft.com/office/drawing/2014/main" id="{0FEA8AD8-2A13-4257-BE3F-09E057087F1C}"/>
              </a:ext>
            </a:extLst>
          </p:cNvPr>
          <p:cNvPicPr preferRelativeResize="0"/>
          <p:nvPr/>
        </p:nvPicPr>
        <p:blipFill>
          <a:blip r:embed="rId9">
            <a:alphaModFix/>
          </a:blip>
          <a:stretch>
            <a:fillRect/>
          </a:stretch>
        </p:blipFill>
        <p:spPr>
          <a:xfrm>
            <a:off x="3090169" y="3738130"/>
            <a:ext cx="330490" cy="330473"/>
          </a:xfrm>
          <a:prstGeom prst="rect">
            <a:avLst/>
          </a:prstGeom>
          <a:noFill/>
          <a:ln>
            <a:noFill/>
          </a:ln>
        </p:spPr>
      </p:pic>
      <p:pic>
        <p:nvPicPr>
          <p:cNvPr id="34" name="Google Shape;803;p65">
            <a:extLst>
              <a:ext uri="{FF2B5EF4-FFF2-40B4-BE49-F238E27FC236}">
                <a16:creationId xmlns:a16="http://schemas.microsoft.com/office/drawing/2014/main" id="{6793C25A-E88B-48F4-B976-F5DFF99196E9}"/>
              </a:ext>
            </a:extLst>
          </p:cNvPr>
          <p:cNvPicPr preferRelativeResize="0"/>
          <p:nvPr/>
        </p:nvPicPr>
        <p:blipFill>
          <a:blip r:embed="rId10">
            <a:alphaModFix/>
          </a:blip>
          <a:stretch>
            <a:fillRect/>
          </a:stretch>
        </p:blipFill>
        <p:spPr>
          <a:xfrm rot="20643442">
            <a:off x="4899092" y="81263"/>
            <a:ext cx="749778" cy="822150"/>
          </a:xfrm>
          <a:prstGeom prst="rect">
            <a:avLst/>
          </a:prstGeom>
          <a:noFill/>
          <a:ln>
            <a:noFill/>
          </a:ln>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Google Shape;310;p41"/>
          <p:cNvSpPr txBox="1">
            <a:spLocks noGrp="1"/>
          </p:cNvSpPr>
          <p:nvPr>
            <p:ph type="title"/>
          </p:nvPr>
        </p:nvSpPr>
        <p:spPr>
          <a:xfrm>
            <a:off x="76200" y="15297"/>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a:t>Đặc điểm nổi bật của C#</a:t>
            </a:r>
            <a:endParaRPr/>
          </a:p>
        </p:txBody>
      </p:sp>
      <p:sp>
        <p:nvSpPr>
          <p:cNvPr id="311" name="Google Shape;311;p41"/>
          <p:cNvSpPr/>
          <p:nvPr/>
        </p:nvSpPr>
        <p:spPr>
          <a:xfrm>
            <a:off x="2766060" y="906774"/>
            <a:ext cx="3871200" cy="460500"/>
          </a:xfrm>
          <a:prstGeom prst="roundRect">
            <a:avLst>
              <a:gd name="adj" fmla="val 50000"/>
            </a:avLst>
          </a:pr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41"/>
          <p:cNvSpPr/>
          <p:nvPr/>
        </p:nvSpPr>
        <p:spPr>
          <a:xfrm>
            <a:off x="2743200" y="1989690"/>
            <a:ext cx="3871200" cy="460500"/>
          </a:xfrm>
          <a:prstGeom prst="roundRect">
            <a:avLst>
              <a:gd name="adj" fmla="val 50000"/>
            </a:avLst>
          </a:pr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41"/>
          <p:cNvSpPr/>
          <p:nvPr/>
        </p:nvSpPr>
        <p:spPr>
          <a:xfrm>
            <a:off x="2743200" y="3084035"/>
            <a:ext cx="3871200" cy="460500"/>
          </a:xfrm>
          <a:prstGeom prst="roundRect">
            <a:avLst>
              <a:gd name="adj" fmla="val 50000"/>
            </a:avLst>
          </a:pr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41"/>
          <p:cNvSpPr txBox="1">
            <a:spLocks noGrp="1"/>
          </p:cNvSpPr>
          <p:nvPr>
            <p:ph type="subTitle" idx="6"/>
          </p:nvPr>
        </p:nvSpPr>
        <p:spPr>
          <a:xfrm>
            <a:off x="2939153" y="3155884"/>
            <a:ext cx="3871200" cy="316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Dễ mở rộng và duy trì</a:t>
            </a:r>
            <a:endParaRPr/>
          </a:p>
        </p:txBody>
      </p:sp>
      <p:sp>
        <p:nvSpPr>
          <p:cNvPr id="315" name="Google Shape;315;p41"/>
          <p:cNvSpPr txBox="1">
            <a:spLocks noGrp="1"/>
          </p:cNvSpPr>
          <p:nvPr>
            <p:ph type="subTitle" idx="1"/>
          </p:nvPr>
        </p:nvSpPr>
        <p:spPr>
          <a:xfrm>
            <a:off x="2984753" y="968266"/>
            <a:ext cx="3871200" cy="316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Tiết kiệm thời gian</a:t>
            </a:r>
            <a:endParaRPr/>
          </a:p>
        </p:txBody>
      </p:sp>
      <p:sp>
        <p:nvSpPr>
          <p:cNvPr id="316" name="Google Shape;316;p41"/>
          <p:cNvSpPr txBox="1">
            <a:spLocks noGrp="1"/>
          </p:cNvSpPr>
          <p:nvPr>
            <p:ph type="subTitle" idx="2"/>
          </p:nvPr>
        </p:nvSpPr>
        <p:spPr>
          <a:xfrm>
            <a:off x="2716979" y="1357186"/>
            <a:ext cx="6477000" cy="32722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sz="1200"/>
              <a:t>C# là một ngôn ngữ lập trình hướng đối tượng</a:t>
            </a:r>
            <a:endParaRPr sz="1200"/>
          </a:p>
        </p:txBody>
      </p:sp>
      <p:sp>
        <p:nvSpPr>
          <p:cNvPr id="317" name="Google Shape;317;p41"/>
          <p:cNvSpPr txBox="1">
            <a:spLocks noGrp="1"/>
          </p:cNvSpPr>
          <p:nvPr>
            <p:ph type="subTitle" idx="3"/>
          </p:nvPr>
        </p:nvSpPr>
        <p:spPr>
          <a:xfrm>
            <a:off x="2716979" y="2467734"/>
            <a:ext cx="6248400" cy="79924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200"/>
              <a:t>C# là một ngôn ngữ lập trình phổ biến</a:t>
            </a:r>
            <a:r>
              <a:rPr lang="vi-VN" sz="1200"/>
              <a:t> nên bạn có thể tìm thấy rất nhiều tài liệu học tập, khóa học, sách, video và bài viết về C# trên Internet ...</a:t>
            </a:r>
            <a:endParaRPr sz="1200"/>
          </a:p>
        </p:txBody>
      </p:sp>
      <p:sp>
        <p:nvSpPr>
          <p:cNvPr id="318" name="Google Shape;318;p41"/>
          <p:cNvSpPr txBox="1">
            <a:spLocks noGrp="1"/>
          </p:cNvSpPr>
          <p:nvPr>
            <p:ph type="subTitle" idx="4"/>
          </p:nvPr>
        </p:nvSpPr>
        <p:spPr>
          <a:xfrm>
            <a:off x="2716979" y="3535326"/>
            <a:ext cx="6524813" cy="56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sz="1200"/>
              <a:t>C# là một ngôn ngữ lập trình có tính tương thích cao. Mã nguồn C# trên nhiều nền tảng khác nhau nhờ vào .NET Framework hay .NET Core</a:t>
            </a:r>
            <a:endParaRPr sz="1200"/>
          </a:p>
        </p:txBody>
      </p:sp>
      <p:sp>
        <p:nvSpPr>
          <p:cNvPr id="319" name="Google Shape;319;p41"/>
          <p:cNvSpPr txBox="1">
            <a:spLocks noGrp="1"/>
          </p:cNvSpPr>
          <p:nvPr>
            <p:ph type="subTitle" idx="5"/>
          </p:nvPr>
        </p:nvSpPr>
        <p:spPr>
          <a:xfrm>
            <a:off x="2987160" y="2043786"/>
            <a:ext cx="3871200" cy="316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Hỗ trợ học tập hiệu quả</a:t>
            </a:r>
            <a:endParaRPr/>
          </a:p>
        </p:txBody>
      </p:sp>
      <p:pic>
        <p:nvPicPr>
          <p:cNvPr id="320" name="Google Shape;320;p41"/>
          <p:cNvPicPr preferRelativeResize="0"/>
          <p:nvPr/>
        </p:nvPicPr>
        <p:blipFill rotWithShape="1">
          <a:blip r:embed="rId3">
            <a:alphaModFix/>
          </a:blip>
          <a:srcRect l="26292" t="8861" r="26292" b="20810"/>
          <a:stretch/>
        </p:blipFill>
        <p:spPr>
          <a:xfrm>
            <a:off x="1087493" y="864851"/>
            <a:ext cx="841340" cy="831522"/>
          </a:xfrm>
          <a:prstGeom prst="ellipse">
            <a:avLst/>
          </a:prstGeom>
          <a:noFill/>
          <a:ln>
            <a:noFill/>
          </a:ln>
        </p:spPr>
      </p:pic>
      <p:pic>
        <p:nvPicPr>
          <p:cNvPr id="321" name="Google Shape;321;p41"/>
          <p:cNvPicPr preferRelativeResize="0"/>
          <p:nvPr/>
        </p:nvPicPr>
        <p:blipFill rotWithShape="1">
          <a:blip r:embed="rId4">
            <a:alphaModFix/>
          </a:blip>
          <a:srcRect t="13782" r="36423" b="44337"/>
          <a:stretch/>
        </p:blipFill>
        <p:spPr>
          <a:xfrm>
            <a:off x="1011293" y="3059238"/>
            <a:ext cx="841340" cy="831522"/>
          </a:xfrm>
          <a:prstGeom prst="ellipse">
            <a:avLst/>
          </a:prstGeom>
          <a:noFill/>
          <a:ln>
            <a:noFill/>
          </a:ln>
        </p:spPr>
      </p:pic>
      <p:pic>
        <p:nvPicPr>
          <p:cNvPr id="322" name="Google Shape;322;p41"/>
          <p:cNvPicPr preferRelativeResize="0"/>
          <p:nvPr/>
        </p:nvPicPr>
        <p:blipFill rotWithShape="1">
          <a:blip r:embed="rId5">
            <a:alphaModFix/>
          </a:blip>
          <a:srcRect l="30033" r="2431"/>
          <a:stretch/>
        </p:blipFill>
        <p:spPr>
          <a:xfrm>
            <a:off x="1087493" y="1959197"/>
            <a:ext cx="841340" cy="831522"/>
          </a:xfrm>
          <a:prstGeom prst="ellipse">
            <a:avLst/>
          </a:prstGeom>
          <a:noFill/>
          <a:ln>
            <a:noFill/>
          </a:ln>
        </p:spPr>
      </p:pic>
      <p:cxnSp>
        <p:nvCxnSpPr>
          <p:cNvPr id="323" name="Google Shape;323;p41"/>
          <p:cNvCxnSpPr>
            <a:cxnSpLocks/>
            <a:stCxn id="311" idx="1"/>
            <a:endCxn id="320" idx="6"/>
          </p:cNvCxnSpPr>
          <p:nvPr/>
        </p:nvCxnSpPr>
        <p:spPr>
          <a:xfrm rot="10800000" flipV="1">
            <a:off x="1928834" y="1137024"/>
            <a:ext cx="837227" cy="143588"/>
          </a:xfrm>
          <a:prstGeom prst="curvedConnector3">
            <a:avLst>
              <a:gd name="adj1" fmla="val 50000"/>
            </a:avLst>
          </a:prstGeom>
          <a:noFill/>
          <a:ln w="28575" cap="flat" cmpd="sng">
            <a:solidFill>
              <a:schemeClr val="lt1"/>
            </a:solidFill>
            <a:prstDash val="solid"/>
            <a:round/>
            <a:headEnd type="none" w="med" len="med"/>
            <a:tailEnd type="none" w="med" len="med"/>
          </a:ln>
        </p:spPr>
      </p:cxnSp>
      <p:cxnSp>
        <p:nvCxnSpPr>
          <p:cNvPr id="324" name="Google Shape;324;p41"/>
          <p:cNvCxnSpPr>
            <a:cxnSpLocks/>
            <a:stCxn id="312" idx="1"/>
            <a:endCxn id="322" idx="6"/>
          </p:cNvCxnSpPr>
          <p:nvPr/>
        </p:nvCxnSpPr>
        <p:spPr>
          <a:xfrm rot="10800000" flipV="1">
            <a:off x="1928834" y="2219940"/>
            <a:ext cx="814367" cy="155018"/>
          </a:xfrm>
          <a:prstGeom prst="curvedConnector3">
            <a:avLst>
              <a:gd name="adj1" fmla="val 50000"/>
            </a:avLst>
          </a:prstGeom>
          <a:noFill/>
          <a:ln w="28575" cap="flat" cmpd="sng">
            <a:solidFill>
              <a:schemeClr val="lt1"/>
            </a:solidFill>
            <a:prstDash val="solid"/>
            <a:round/>
            <a:headEnd type="none" w="med" len="med"/>
            <a:tailEnd type="none" w="med" len="med"/>
          </a:ln>
        </p:spPr>
      </p:cxnSp>
      <p:cxnSp>
        <p:nvCxnSpPr>
          <p:cNvPr id="325" name="Google Shape;325;p41"/>
          <p:cNvCxnSpPr>
            <a:cxnSpLocks/>
            <a:stCxn id="313" idx="1"/>
            <a:endCxn id="321" idx="6"/>
          </p:cNvCxnSpPr>
          <p:nvPr/>
        </p:nvCxnSpPr>
        <p:spPr>
          <a:xfrm rot="10800000" flipV="1">
            <a:off x="1852634" y="3314285"/>
            <a:ext cx="890567" cy="160714"/>
          </a:xfrm>
          <a:prstGeom prst="curvedConnector3">
            <a:avLst>
              <a:gd name="adj1" fmla="val 50000"/>
            </a:avLst>
          </a:prstGeom>
          <a:noFill/>
          <a:ln w="28575" cap="flat" cmpd="sng">
            <a:solidFill>
              <a:schemeClr val="lt1"/>
            </a:solidFill>
            <a:prstDash val="solid"/>
            <a:round/>
            <a:headEnd type="none" w="med" len="med"/>
            <a:tailEnd type="none" w="med" len="med"/>
          </a:ln>
        </p:spPr>
      </p:cxnSp>
      <p:pic>
        <p:nvPicPr>
          <p:cNvPr id="326" name="Google Shape;326;p41"/>
          <p:cNvPicPr preferRelativeResize="0"/>
          <p:nvPr/>
        </p:nvPicPr>
        <p:blipFill rotWithShape="1">
          <a:blip r:embed="rId6">
            <a:alphaModFix/>
          </a:blip>
          <a:srcRect l="6171" t="15504" r="6162" b="15497"/>
          <a:stretch/>
        </p:blipFill>
        <p:spPr>
          <a:xfrm>
            <a:off x="201313" y="276036"/>
            <a:ext cx="667487" cy="748925"/>
          </a:xfrm>
          <a:prstGeom prst="rect">
            <a:avLst/>
          </a:prstGeom>
          <a:noFill/>
          <a:ln>
            <a:noFill/>
          </a:ln>
        </p:spPr>
      </p:pic>
      <p:sp>
        <p:nvSpPr>
          <p:cNvPr id="41" name="Google Shape;313;p41">
            <a:extLst>
              <a:ext uri="{FF2B5EF4-FFF2-40B4-BE49-F238E27FC236}">
                <a16:creationId xmlns:a16="http://schemas.microsoft.com/office/drawing/2014/main" id="{3E4D8570-9452-4BF6-933F-A553D17CABD8}"/>
              </a:ext>
            </a:extLst>
          </p:cNvPr>
          <p:cNvSpPr/>
          <p:nvPr/>
        </p:nvSpPr>
        <p:spPr>
          <a:xfrm>
            <a:off x="2743200" y="4098728"/>
            <a:ext cx="3871200" cy="460500"/>
          </a:xfrm>
          <a:prstGeom prst="roundRect">
            <a:avLst>
              <a:gd name="adj" fmla="val 50000"/>
            </a:avLst>
          </a:pr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314;p41">
            <a:extLst>
              <a:ext uri="{FF2B5EF4-FFF2-40B4-BE49-F238E27FC236}">
                <a16:creationId xmlns:a16="http://schemas.microsoft.com/office/drawing/2014/main" id="{BAE8EFEF-359A-44EA-8D8D-674DC80AE2F5}"/>
              </a:ext>
            </a:extLst>
          </p:cNvPr>
          <p:cNvSpPr txBox="1">
            <a:spLocks/>
          </p:cNvSpPr>
          <p:nvPr/>
        </p:nvSpPr>
        <p:spPr>
          <a:xfrm>
            <a:off x="2939153" y="4170577"/>
            <a:ext cx="3871200" cy="316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1"/>
              </a:buClr>
              <a:buSzPts val="2000"/>
              <a:buFont typeface="Montserrat"/>
              <a:buNone/>
              <a:defRPr sz="2000" b="0" i="0" u="none" strike="noStrike" cap="none">
                <a:solidFill>
                  <a:schemeClr val="lt1"/>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lt1"/>
              </a:buClr>
              <a:buSzPts val="2000"/>
              <a:buFont typeface="Montserrat"/>
              <a:buNone/>
              <a:defRPr sz="2000" b="0" i="0" u="none" strike="noStrike" cap="none">
                <a:solidFill>
                  <a:schemeClr val="lt1"/>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lt1"/>
              </a:buClr>
              <a:buSzPts val="2000"/>
              <a:buFont typeface="Montserrat"/>
              <a:buNone/>
              <a:defRPr sz="2000" b="0" i="0" u="none" strike="noStrike" cap="none">
                <a:solidFill>
                  <a:schemeClr val="lt1"/>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lt1"/>
              </a:buClr>
              <a:buSzPts val="2000"/>
              <a:buFont typeface="Montserrat"/>
              <a:buNone/>
              <a:defRPr sz="2000" b="0" i="0" u="none" strike="noStrike" cap="none">
                <a:solidFill>
                  <a:schemeClr val="lt1"/>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lt1"/>
              </a:buClr>
              <a:buSzPts val="2000"/>
              <a:buFont typeface="Montserrat"/>
              <a:buNone/>
              <a:defRPr sz="2000" b="0" i="0" u="none" strike="noStrike" cap="none">
                <a:solidFill>
                  <a:schemeClr val="lt1"/>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lt1"/>
              </a:buClr>
              <a:buSzPts val="2000"/>
              <a:buFont typeface="Montserrat"/>
              <a:buNone/>
              <a:defRPr sz="2000" b="0" i="0" u="none" strike="noStrike" cap="none">
                <a:solidFill>
                  <a:schemeClr val="lt1"/>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lt1"/>
              </a:buClr>
              <a:buSzPts val="2000"/>
              <a:buFont typeface="Montserrat"/>
              <a:buNone/>
              <a:defRPr sz="2000" b="0" i="0" u="none" strike="noStrike" cap="none">
                <a:solidFill>
                  <a:schemeClr val="lt1"/>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lt1"/>
              </a:buClr>
              <a:buSzPts val="2000"/>
              <a:buFont typeface="Montserrat"/>
              <a:buNone/>
              <a:defRPr sz="2000" b="0" i="0" u="none" strike="noStrike" cap="none">
                <a:solidFill>
                  <a:schemeClr val="lt1"/>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lt1"/>
              </a:buClr>
              <a:buSzPts val="2000"/>
              <a:buFont typeface="Montserrat"/>
              <a:buNone/>
              <a:defRPr sz="2000" b="0" i="0" u="none" strike="noStrike" cap="none">
                <a:solidFill>
                  <a:schemeClr val="lt1"/>
                </a:solidFill>
                <a:latin typeface="Montserrat"/>
                <a:ea typeface="Montserrat"/>
                <a:cs typeface="Montserrat"/>
                <a:sym typeface="Montserrat"/>
              </a:defRPr>
            </a:lvl9pPr>
          </a:lstStyle>
          <a:p>
            <a:pPr marL="0" indent="0"/>
            <a:r>
              <a:rPr lang="vi-VN"/>
              <a:t>Thân thiện với người dùng</a:t>
            </a:r>
            <a:endParaRPr lang="en-US"/>
          </a:p>
        </p:txBody>
      </p:sp>
      <p:pic>
        <p:nvPicPr>
          <p:cNvPr id="43" name="Google Shape;321;p41">
            <a:extLst>
              <a:ext uri="{FF2B5EF4-FFF2-40B4-BE49-F238E27FC236}">
                <a16:creationId xmlns:a16="http://schemas.microsoft.com/office/drawing/2014/main" id="{B9E772AA-B9D5-45C0-B812-7A56FE9C7B80}"/>
              </a:ext>
            </a:extLst>
          </p:cNvPr>
          <p:cNvPicPr preferRelativeResize="0"/>
          <p:nvPr/>
        </p:nvPicPr>
        <p:blipFill rotWithShape="1">
          <a:blip r:embed="rId4">
            <a:alphaModFix/>
          </a:blip>
          <a:srcRect t="13782" r="36423" b="44337"/>
          <a:stretch/>
        </p:blipFill>
        <p:spPr>
          <a:xfrm>
            <a:off x="1011293" y="4073931"/>
            <a:ext cx="841340" cy="831522"/>
          </a:xfrm>
          <a:prstGeom prst="ellipse">
            <a:avLst/>
          </a:prstGeom>
          <a:noFill/>
          <a:ln>
            <a:noFill/>
          </a:ln>
        </p:spPr>
      </p:pic>
      <p:cxnSp>
        <p:nvCxnSpPr>
          <p:cNvPr id="44" name="Google Shape;325;p41">
            <a:extLst>
              <a:ext uri="{FF2B5EF4-FFF2-40B4-BE49-F238E27FC236}">
                <a16:creationId xmlns:a16="http://schemas.microsoft.com/office/drawing/2014/main" id="{45803B31-2F61-4B58-8B79-F342067A74C5}"/>
              </a:ext>
            </a:extLst>
          </p:cNvPr>
          <p:cNvCxnSpPr>
            <a:cxnSpLocks/>
            <a:stCxn id="41" idx="1"/>
            <a:endCxn id="43" idx="6"/>
          </p:cNvCxnSpPr>
          <p:nvPr/>
        </p:nvCxnSpPr>
        <p:spPr>
          <a:xfrm rot="10800000" flipV="1">
            <a:off x="1852634" y="4328978"/>
            <a:ext cx="890567" cy="160714"/>
          </a:xfrm>
          <a:prstGeom prst="curvedConnector3">
            <a:avLst>
              <a:gd name="adj1" fmla="val 50000"/>
            </a:avLst>
          </a:prstGeom>
          <a:noFill/>
          <a:ln w="28575" cap="flat" cmpd="sng">
            <a:solidFill>
              <a:schemeClr val="lt1"/>
            </a:solidFill>
            <a:prstDash val="solid"/>
            <a:round/>
            <a:headEnd type="none" w="med" len="med"/>
            <a:tailEnd type="none" w="med" len="med"/>
          </a:ln>
        </p:spPr>
      </p:cxnSp>
      <p:sp>
        <p:nvSpPr>
          <p:cNvPr id="29" name="TextBox 28">
            <a:extLst>
              <a:ext uri="{FF2B5EF4-FFF2-40B4-BE49-F238E27FC236}">
                <a16:creationId xmlns:a16="http://schemas.microsoft.com/office/drawing/2014/main" id="{D53F491E-1ED2-43CC-B7C0-180B8098CC44}"/>
              </a:ext>
            </a:extLst>
          </p:cNvPr>
          <p:cNvSpPr txBox="1"/>
          <p:nvPr/>
        </p:nvSpPr>
        <p:spPr>
          <a:xfrm>
            <a:off x="2773679" y="4559226"/>
            <a:ext cx="4922521" cy="30777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indent="0">
              <a:buClr>
                <a:schemeClr val="lt1"/>
              </a:buClr>
              <a:buSzPts val="1400"/>
              <a:buFont typeface="Montserrat"/>
              <a:buNone/>
              <a:defRPr sz="1200">
                <a:solidFill>
                  <a:schemeClr val="lt1"/>
                </a:solidFill>
                <a:latin typeface="Montserrat"/>
                <a:ea typeface="Montserrat"/>
                <a:cs typeface="Montserrat"/>
                <a:sym typeface="Montserrat"/>
              </a:defRPr>
            </a:lvl1pPr>
            <a:lvl2pPr marL="914400" indent="-317500" algn="ctr">
              <a:buClr>
                <a:schemeClr val="lt1"/>
              </a:buClr>
              <a:buSzPts val="1400"/>
              <a:buFont typeface="Montserrat"/>
              <a:buNone/>
              <a:defRPr>
                <a:solidFill>
                  <a:schemeClr val="lt1"/>
                </a:solidFill>
                <a:latin typeface="Montserrat"/>
                <a:ea typeface="Montserrat"/>
                <a:cs typeface="Montserrat"/>
                <a:sym typeface="Montserrat"/>
              </a:defRPr>
            </a:lvl2pPr>
            <a:lvl3pPr marL="1371600" indent="-317500" algn="ctr">
              <a:buClr>
                <a:schemeClr val="lt1"/>
              </a:buClr>
              <a:buSzPts val="1400"/>
              <a:buFont typeface="Montserrat"/>
              <a:buNone/>
              <a:defRPr>
                <a:solidFill>
                  <a:schemeClr val="lt1"/>
                </a:solidFill>
                <a:latin typeface="Montserrat"/>
                <a:ea typeface="Montserrat"/>
                <a:cs typeface="Montserrat"/>
                <a:sym typeface="Montserrat"/>
              </a:defRPr>
            </a:lvl3pPr>
            <a:lvl4pPr marL="1828800" indent="-317500" algn="ctr">
              <a:buClr>
                <a:schemeClr val="lt1"/>
              </a:buClr>
              <a:buSzPts val="1400"/>
              <a:buFont typeface="Montserrat"/>
              <a:buNone/>
              <a:defRPr>
                <a:solidFill>
                  <a:schemeClr val="lt1"/>
                </a:solidFill>
                <a:latin typeface="Montserrat"/>
                <a:ea typeface="Montserrat"/>
                <a:cs typeface="Montserrat"/>
                <a:sym typeface="Montserrat"/>
              </a:defRPr>
            </a:lvl4pPr>
            <a:lvl5pPr marL="2286000" indent="-317500" algn="ctr">
              <a:buClr>
                <a:schemeClr val="lt1"/>
              </a:buClr>
              <a:buSzPts val="1400"/>
              <a:buFont typeface="Montserrat"/>
              <a:buNone/>
              <a:defRPr>
                <a:solidFill>
                  <a:schemeClr val="lt1"/>
                </a:solidFill>
                <a:latin typeface="Montserrat"/>
                <a:ea typeface="Montserrat"/>
                <a:cs typeface="Montserrat"/>
                <a:sym typeface="Montserrat"/>
              </a:defRPr>
            </a:lvl5pPr>
            <a:lvl6pPr marL="2743200" indent="-317500" algn="ctr">
              <a:buClr>
                <a:schemeClr val="lt1"/>
              </a:buClr>
              <a:buSzPts val="1400"/>
              <a:buFont typeface="Montserrat"/>
              <a:buNone/>
              <a:defRPr>
                <a:solidFill>
                  <a:schemeClr val="lt1"/>
                </a:solidFill>
                <a:latin typeface="Montserrat"/>
                <a:ea typeface="Montserrat"/>
                <a:cs typeface="Montserrat"/>
                <a:sym typeface="Montserrat"/>
              </a:defRPr>
            </a:lvl6pPr>
            <a:lvl7pPr marL="3200400" indent="-317500" algn="ctr">
              <a:buClr>
                <a:schemeClr val="lt1"/>
              </a:buClr>
              <a:buSzPts val="1400"/>
              <a:buFont typeface="Montserrat"/>
              <a:buNone/>
              <a:defRPr>
                <a:solidFill>
                  <a:schemeClr val="lt1"/>
                </a:solidFill>
                <a:latin typeface="Montserrat"/>
                <a:ea typeface="Montserrat"/>
                <a:cs typeface="Montserrat"/>
                <a:sym typeface="Montserrat"/>
              </a:defRPr>
            </a:lvl7pPr>
            <a:lvl8pPr marL="3657600" indent="-317500" algn="ctr">
              <a:buClr>
                <a:schemeClr val="lt1"/>
              </a:buClr>
              <a:buSzPts val="1400"/>
              <a:buFont typeface="Montserrat"/>
              <a:buNone/>
              <a:defRPr>
                <a:solidFill>
                  <a:schemeClr val="lt1"/>
                </a:solidFill>
                <a:latin typeface="Montserrat"/>
                <a:ea typeface="Montserrat"/>
                <a:cs typeface="Montserrat"/>
                <a:sym typeface="Montserrat"/>
              </a:defRPr>
            </a:lvl8pPr>
            <a:lvl9pPr marL="4114800" indent="-317500" algn="ctr">
              <a:buClr>
                <a:schemeClr val="lt1"/>
              </a:buClr>
              <a:buSzPts val="1400"/>
              <a:buFont typeface="Montserrat"/>
              <a:buNone/>
              <a:defRPr>
                <a:solidFill>
                  <a:schemeClr val="lt1"/>
                </a:solidFill>
                <a:latin typeface="Montserrat"/>
                <a:ea typeface="Montserrat"/>
                <a:cs typeface="Montserrat"/>
                <a:sym typeface="Montserrat"/>
              </a:defRPr>
            </a:lvl9pPr>
          </a:lstStyle>
          <a:p>
            <a:r>
              <a:rPr lang="vi-VN"/>
              <a:t>Vì nó có cú pháp rõ ràng, đơn giản và gần gũi với tiếng Anh</a:t>
            </a:r>
            <a:endParaRPr lang="en-US"/>
          </a:p>
        </p:txBody>
      </p:sp>
      <p:pic>
        <p:nvPicPr>
          <p:cNvPr id="51" name="Google Shape;231;p36">
            <a:extLst>
              <a:ext uri="{FF2B5EF4-FFF2-40B4-BE49-F238E27FC236}">
                <a16:creationId xmlns:a16="http://schemas.microsoft.com/office/drawing/2014/main" id="{14FB3770-8525-46E1-88B5-742925F483AE}"/>
              </a:ext>
            </a:extLst>
          </p:cNvPr>
          <p:cNvPicPr preferRelativeResize="0"/>
          <p:nvPr/>
        </p:nvPicPr>
        <p:blipFill rotWithShape="1">
          <a:blip r:embed="rId6">
            <a:alphaModFix amt="44000"/>
          </a:blip>
          <a:srcRect l="16036" t="11760" r="16042" b="16089"/>
          <a:stretch/>
        </p:blipFill>
        <p:spPr>
          <a:xfrm>
            <a:off x="6934200" y="0"/>
            <a:ext cx="2901800" cy="2076072"/>
          </a:xfrm>
          <a:prstGeom prst="rect">
            <a:avLst/>
          </a:prstGeom>
          <a:noFill/>
          <a:ln>
            <a:noFill/>
          </a:ln>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pic>
        <p:nvPicPr>
          <p:cNvPr id="12" name="Google Shape;299;p40">
            <a:extLst>
              <a:ext uri="{FF2B5EF4-FFF2-40B4-BE49-F238E27FC236}">
                <a16:creationId xmlns:a16="http://schemas.microsoft.com/office/drawing/2014/main" id="{62DB4743-51F4-4F63-B858-E691E44F88B7}"/>
              </a:ext>
            </a:extLst>
          </p:cNvPr>
          <p:cNvPicPr preferRelativeResize="0"/>
          <p:nvPr/>
        </p:nvPicPr>
        <p:blipFill>
          <a:blip r:embed="rId3">
            <a:alphaModFix amt="54000"/>
          </a:blip>
          <a:stretch>
            <a:fillRect/>
          </a:stretch>
        </p:blipFill>
        <p:spPr>
          <a:xfrm rot="10800000">
            <a:off x="685800" y="428189"/>
            <a:ext cx="568370" cy="490500"/>
          </a:xfrm>
          <a:prstGeom prst="rect">
            <a:avLst/>
          </a:prstGeom>
          <a:noFill/>
          <a:ln>
            <a:noFill/>
          </a:ln>
        </p:spPr>
      </p:pic>
      <p:sp>
        <p:nvSpPr>
          <p:cNvPr id="331" name="Google Shape;331;p42"/>
          <p:cNvSpPr txBox="1">
            <a:spLocks noGrp="1"/>
          </p:cNvSpPr>
          <p:nvPr>
            <p:ph type="title"/>
          </p:nvPr>
        </p:nvSpPr>
        <p:spPr>
          <a:xfrm>
            <a:off x="5124300" y="445025"/>
            <a:ext cx="3299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a:t>Winforms</a:t>
            </a:r>
            <a:endParaRPr/>
          </a:p>
        </p:txBody>
      </p:sp>
      <p:sp>
        <p:nvSpPr>
          <p:cNvPr id="332" name="Google Shape;332;p42"/>
          <p:cNvSpPr/>
          <p:nvPr/>
        </p:nvSpPr>
        <p:spPr>
          <a:xfrm>
            <a:off x="5129200" y="1345350"/>
            <a:ext cx="3862400" cy="3263100"/>
          </a:xfrm>
          <a:prstGeom prst="roundRect">
            <a:avLst>
              <a:gd name="adj" fmla="val 7600"/>
            </a:avLst>
          </a:pr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42"/>
          <p:cNvSpPr txBox="1">
            <a:spLocks noGrp="1"/>
          </p:cNvSpPr>
          <p:nvPr>
            <p:ph type="subTitle" idx="1"/>
          </p:nvPr>
        </p:nvSpPr>
        <p:spPr>
          <a:xfrm>
            <a:off x="5283551" y="1559493"/>
            <a:ext cx="3568937" cy="88952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VN" sz="1300" b="1"/>
              <a:t>Windows Forms</a:t>
            </a:r>
            <a:r>
              <a:rPr lang="vi-VN" sz="1300"/>
              <a:t> (thường gọi tắt là Winform) là framework dành cho phát triển ứng dụng desktop cho Windows đầu tiên trên .NET Framework</a:t>
            </a:r>
            <a:endParaRPr sz="1300"/>
          </a:p>
        </p:txBody>
      </p:sp>
      <p:sp>
        <p:nvSpPr>
          <p:cNvPr id="334" name="Google Shape;334;p42"/>
          <p:cNvSpPr/>
          <p:nvPr/>
        </p:nvSpPr>
        <p:spPr>
          <a:xfrm>
            <a:off x="248913" y="742951"/>
            <a:ext cx="4541638" cy="3865500"/>
          </a:xfrm>
          <a:prstGeom prst="roundRect">
            <a:avLst>
              <a:gd name="adj" fmla="val 7600"/>
            </a:avLst>
          </a:pr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a:extLst>
              <a:ext uri="{FF2B5EF4-FFF2-40B4-BE49-F238E27FC236}">
                <a16:creationId xmlns:a16="http://schemas.microsoft.com/office/drawing/2014/main" id="{96077E05-E6E3-4342-A6B6-39D38E2338AD}"/>
              </a:ext>
            </a:extLst>
          </p:cNvPr>
          <p:cNvPicPr>
            <a:picLocks noChangeAspect="1"/>
          </p:cNvPicPr>
          <p:nvPr/>
        </p:nvPicPr>
        <p:blipFill>
          <a:blip r:embed="rId4"/>
          <a:stretch>
            <a:fillRect/>
          </a:stretch>
        </p:blipFill>
        <p:spPr>
          <a:xfrm>
            <a:off x="415561" y="971550"/>
            <a:ext cx="4194539" cy="3428999"/>
          </a:xfrm>
          <a:prstGeom prst="rect">
            <a:avLst/>
          </a:prstGeom>
        </p:spPr>
      </p:pic>
      <p:pic>
        <p:nvPicPr>
          <p:cNvPr id="336" name="Google Shape;336;p42"/>
          <p:cNvPicPr preferRelativeResize="0"/>
          <p:nvPr/>
        </p:nvPicPr>
        <p:blipFill>
          <a:blip r:embed="rId5">
            <a:alphaModFix/>
          </a:blip>
          <a:stretch>
            <a:fillRect/>
          </a:stretch>
        </p:blipFill>
        <p:spPr>
          <a:xfrm rot="296688">
            <a:off x="3863880" y="475546"/>
            <a:ext cx="1129898" cy="719892"/>
          </a:xfrm>
          <a:prstGeom prst="rect">
            <a:avLst/>
          </a:prstGeom>
          <a:noFill/>
          <a:ln>
            <a:noFill/>
          </a:ln>
        </p:spPr>
      </p:pic>
      <p:pic>
        <p:nvPicPr>
          <p:cNvPr id="337" name="Google Shape;337;p42"/>
          <p:cNvPicPr preferRelativeResize="0"/>
          <p:nvPr/>
        </p:nvPicPr>
        <p:blipFill>
          <a:blip r:embed="rId6">
            <a:alphaModFix/>
          </a:blip>
          <a:stretch>
            <a:fillRect/>
          </a:stretch>
        </p:blipFill>
        <p:spPr>
          <a:xfrm rot="1785741" flipH="1">
            <a:off x="-87743" y="4010339"/>
            <a:ext cx="1735454" cy="1196221"/>
          </a:xfrm>
          <a:prstGeom prst="rect">
            <a:avLst/>
          </a:prstGeom>
          <a:noFill/>
          <a:ln>
            <a:noFill/>
          </a:ln>
        </p:spPr>
      </p:pic>
      <p:pic>
        <p:nvPicPr>
          <p:cNvPr id="338" name="Google Shape;338;p42"/>
          <p:cNvPicPr preferRelativeResize="0"/>
          <p:nvPr/>
        </p:nvPicPr>
        <p:blipFill rotWithShape="1">
          <a:blip r:embed="rId7">
            <a:alphaModFix/>
          </a:blip>
          <a:srcRect l="6171" t="15504" r="6162" b="15497"/>
          <a:stretch/>
        </p:blipFill>
        <p:spPr>
          <a:xfrm>
            <a:off x="8442097" y="731375"/>
            <a:ext cx="667487" cy="748925"/>
          </a:xfrm>
          <a:prstGeom prst="rect">
            <a:avLst/>
          </a:prstGeom>
          <a:noFill/>
          <a:ln>
            <a:noFill/>
          </a:ln>
        </p:spPr>
      </p:pic>
      <p:sp>
        <p:nvSpPr>
          <p:cNvPr id="4" name="TextBox 3">
            <a:extLst>
              <a:ext uri="{FF2B5EF4-FFF2-40B4-BE49-F238E27FC236}">
                <a16:creationId xmlns:a16="http://schemas.microsoft.com/office/drawing/2014/main" id="{16CC113F-1C5E-4FFA-8DF9-F55AB2254D1F}"/>
              </a:ext>
            </a:extLst>
          </p:cNvPr>
          <p:cNvSpPr txBox="1"/>
          <p:nvPr/>
        </p:nvSpPr>
        <p:spPr>
          <a:xfrm>
            <a:off x="5275931" y="2670775"/>
            <a:ext cx="3576557" cy="138499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0" indent="0">
              <a:buClr>
                <a:schemeClr val="lt1"/>
              </a:buClr>
              <a:buSzPts val="1400"/>
              <a:buFont typeface="Montserrat"/>
              <a:buNone/>
              <a:defRPr sz="1300" b="1">
                <a:solidFill>
                  <a:schemeClr val="lt1"/>
                </a:solidFill>
                <a:latin typeface="Montserrat"/>
                <a:ea typeface="Montserrat"/>
                <a:cs typeface="Montserrat"/>
                <a:sym typeface="Montserrat"/>
              </a:defRPr>
            </a:lvl1pPr>
            <a:lvl2pPr marL="914400" indent="-317500" algn="ctr">
              <a:buClr>
                <a:schemeClr val="lt1"/>
              </a:buClr>
              <a:buSzPts val="1400"/>
              <a:buFont typeface="Montserrat"/>
              <a:buNone/>
              <a:defRPr>
                <a:solidFill>
                  <a:schemeClr val="lt1"/>
                </a:solidFill>
                <a:latin typeface="Montserrat"/>
                <a:ea typeface="Montserrat"/>
                <a:cs typeface="Montserrat"/>
                <a:sym typeface="Montserrat"/>
              </a:defRPr>
            </a:lvl2pPr>
            <a:lvl3pPr marL="1371600" indent="-317500" algn="ctr">
              <a:buClr>
                <a:schemeClr val="lt1"/>
              </a:buClr>
              <a:buSzPts val="1400"/>
              <a:buFont typeface="Montserrat"/>
              <a:buNone/>
              <a:defRPr>
                <a:solidFill>
                  <a:schemeClr val="lt1"/>
                </a:solidFill>
                <a:latin typeface="Montserrat"/>
                <a:ea typeface="Montserrat"/>
                <a:cs typeface="Montserrat"/>
                <a:sym typeface="Montserrat"/>
              </a:defRPr>
            </a:lvl3pPr>
            <a:lvl4pPr marL="1828800" indent="-317500" algn="ctr">
              <a:buClr>
                <a:schemeClr val="lt1"/>
              </a:buClr>
              <a:buSzPts val="1400"/>
              <a:buFont typeface="Montserrat"/>
              <a:buNone/>
              <a:defRPr>
                <a:solidFill>
                  <a:schemeClr val="lt1"/>
                </a:solidFill>
                <a:latin typeface="Montserrat"/>
                <a:ea typeface="Montserrat"/>
                <a:cs typeface="Montserrat"/>
                <a:sym typeface="Montserrat"/>
              </a:defRPr>
            </a:lvl4pPr>
            <a:lvl5pPr marL="2286000" indent="-317500" algn="ctr">
              <a:buClr>
                <a:schemeClr val="lt1"/>
              </a:buClr>
              <a:buSzPts val="1400"/>
              <a:buFont typeface="Montserrat"/>
              <a:buNone/>
              <a:defRPr>
                <a:solidFill>
                  <a:schemeClr val="lt1"/>
                </a:solidFill>
                <a:latin typeface="Montserrat"/>
                <a:ea typeface="Montserrat"/>
                <a:cs typeface="Montserrat"/>
                <a:sym typeface="Montserrat"/>
              </a:defRPr>
            </a:lvl5pPr>
            <a:lvl6pPr marL="2743200" indent="-317500" algn="ctr">
              <a:buClr>
                <a:schemeClr val="lt1"/>
              </a:buClr>
              <a:buSzPts val="1400"/>
              <a:buFont typeface="Montserrat"/>
              <a:buNone/>
              <a:defRPr>
                <a:solidFill>
                  <a:schemeClr val="lt1"/>
                </a:solidFill>
                <a:latin typeface="Montserrat"/>
                <a:ea typeface="Montserrat"/>
                <a:cs typeface="Montserrat"/>
                <a:sym typeface="Montserrat"/>
              </a:defRPr>
            </a:lvl6pPr>
            <a:lvl7pPr marL="3200400" indent="-317500" algn="ctr">
              <a:buClr>
                <a:schemeClr val="lt1"/>
              </a:buClr>
              <a:buSzPts val="1400"/>
              <a:buFont typeface="Montserrat"/>
              <a:buNone/>
              <a:defRPr>
                <a:solidFill>
                  <a:schemeClr val="lt1"/>
                </a:solidFill>
                <a:latin typeface="Montserrat"/>
                <a:ea typeface="Montserrat"/>
                <a:cs typeface="Montserrat"/>
                <a:sym typeface="Montserrat"/>
              </a:defRPr>
            </a:lvl7pPr>
            <a:lvl8pPr marL="3657600" indent="-317500" algn="ctr">
              <a:buClr>
                <a:schemeClr val="lt1"/>
              </a:buClr>
              <a:buSzPts val="1400"/>
              <a:buFont typeface="Montserrat"/>
              <a:buNone/>
              <a:defRPr>
                <a:solidFill>
                  <a:schemeClr val="lt1"/>
                </a:solidFill>
                <a:latin typeface="Montserrat"/>
                <a:ea typeface="Montserrat"/>
                <a:cs typeface="Montserrat"/>
                <a:sym typeface="Montserrat"/>
              </a:defRPr>
            </a:lvl8pPr>
            <a:lvl9pPr marL="4114800" indent="-317500" algn="ctr">
              <a:buClr>
                <a:schemeClr val="lt1"/>
              </a:buClr>
              <a:buSzPts val="1400"/>
              <a:buFont typeface="Montserrat"/>
              <a:buNone/>
              <a:defRPr>
                <a:solidFill>
                  <a:schemeClr val="lt1"/>
                </a:solidFill>
                <a:latin typeface="Montserrat"/>
                <a:ea typeface="Montserrat"/>
                <a:cs typeface="Montserrat"/>
                <a:sym typeface="Montserrat"/>
              </a:defRPr>
            </a:lvl9pPr>
          </a:lstStyle>
          <a:p>
            <a:r>
              <a:rPr lang="vi-VN"/>
              <a:t>Windows Forms</a:t>
            </a:r>
            <a:r>
              <a:rPr lang="vi-VN" b="0"/>
              <a:t> hoàn toàn đơn giản hóa việc lập trình GUI, hỗ trợ thiết kế giao diện trực quan (mà không cần tự viết code), đồng thời nhận được sự hỗ trợ từ các hãng thứ ba (</a:t>
            </a:r>
            <a:r>
              <a:rPr lang="vi-VN" b="0" i="1"/>
              <a:t>Devexpress, Syncfunction, Telerik,. v.v…</a:t>
            </a:r>
            <a:r>
              <a:rPr lang="vi-VN" b="0"/>
              <a:t>) và cộng đồng.</a:t>
            </a:r>
            <a:endParaRPr lang="en-US" b="0"/>
          </a:p>
        </p:txBody>
      </p:sp>
      <p:pic>
        <p:nvPicPr>
          <p:cNvPr id="11" name="Google Shape;231;p36">
            <a:extLst>
              <a:ext uri="{FF2B5EF4-FFF2-40B4-BE49-F238E27FC236}">
                <a16:creationId xmlns:a16="http://schemas.microsoft.com/office/drawing/2014/main" id="{6BD42F8C-7391-4623-BFB5-3A2B9BDA3BA4}"/>
              </a:ext>
            </a:extLst>
          </p:cNvPr>
          <p:cNvPicPr preferRelativeResize="0"/>
          <p:nvPr/>
        </p:nvPicPr>
        <p:blipFill rotWithShape="1">
          <a:blip r:embed="rId7">
            <a:alphaModFix amt="44000"/>
          </a:blip>
          <a:srcRect l="16036" t="11760" r="16042" b="16089"/>
          <a:stretch/>
        </p:blipFill>
        <p:spPr>
          <a:xfrm>
            <a:off x="6774150" y="3774438"/>
            <a:ext cx="2901800" cy="2076072"/>
          </a:xfrm>
          <a:prstGeom prst="rect">
            <a:avLst/>
          </a:prstGeom>
          <a:noFill/>
          <a:ln>
            <a:noFill/>
          </a:ln>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pic>
        <p:nvPicPr>
          <p:cNvPr id="14" name="Google Shape;343;p43">
            <a:extLst>
              <a:ext uri="{FF2B5EF4-FFF2-40B4-BE49-F238E27FC236}">
                <a16:creationId xmlns:a16="http://schemas.microsoft.com/office/drawing/2014/main" id="{E1F9254B-5B9D-4137-B433-52F9FEEA6C50}"/>
              </a:ext>
            </a:extLst>
          </p:cNvPr>
          <p:cNvPicPr preferRelativeResize="0"/>
          <p:nvPr/>
        </p:nvPicPr>
        <p:blipFill rotWithShape="1">
          <a:blip r:embed="rId3">
            <a:alphaModFix amt="44000"/>
          </a:blip>
          <a:srcRect l="16036" t="11760" r="16042" b="16089"/>
          <a:stretch/>
        </p:blipFill>
        <p:spPr>
          <a:xfrm>
            <a:off x="2012978" y="1885950"/>
            <a:ext cx="2482822" cy="1968683"/>
          </a:xfrm>
          <a:prstGeom prst="rect">
            <a:avLst/>
          </a:prstGeom>
          <a:noFill/>
          <a:ln>
            <a:noFill/>
          </a:ln>
        </p:spPr>
      </p:pic>
      <p:pic>
        <p:nvPicPr>
          <p:cNvPr id="343" name="Google Shape;343;p43"/>
          <p:cNvPicPr preferRelativeResize="0"/>
          <p:nvPr/>
        </p:nvPicPr>
        <p:blipFill rotWithShape="1">
          <a:blip r:embed="rId3">
            <a:alphaModFix amt="44000"/>
          </a:blip>
          <a:srcRect l="16036" t="11760" r="16042" b="16089"/>
          <a:stretch/>
        </p:blipFill>
        <p:spPr>
          <a:xfrm>
            <a:off x="5980875" y="209913"/>
            <a:ext cx="2799800" cy="1780125"/>
          </a:xfrm>
          <a:prstGeom prst="rect">
            <a:avLst/>
          </a:prstGeom>
          <a:noFill/>
          <a:ln>
            <a:noFill/>
          </a:ln>
        </p:spPr>
      </p:pic>
      <p:sp>
        <p:nvSpPr>
          <p:cNvPr id="344" name="Google Shape;344;p43"/>
          <p:cNvSpPr/>
          <p:nvPr/>
        </p:nvSpPr>
        <p:spPr>
          <a:xfrm>
            <a:off x="363325" y="1657350"/>
            <a:ext cx="2799800" cy="1780125"/>
          </a:xfrm>
          <a:prstGeom prst="roundRect">
            <a:avLst>
              <a:gd name="adj" fmla="val 7600"/>
            </a:avLst>
          </a:prstGeom>
          <a:gradFill>
            <a:gsLst>
              <a:gs pos="0">
                <a:schemeClr val="accent3"/>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43"/>
          <p:cNvSpPr/>
          <p:nvPr/>
        </p:nvSpPr>
        <p:spPr>
          <a:xfrm>
            <a:off x="1371600" y="209912"/>
            <a:ext cx="6235350" cy="914038"/>
          </a:xfrm>
          <a:prstGeom prst="roundRect">
            <a:avLst>
              <a:gd name="adj" fmla="val 50000"/>
            </a:avLst>
          </a:pr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43"/>
          <p:cNvSpPr txBox="1">
            <a:spLocks noGrp="1"/>
          </p:cNvSpPr>
          <p:nvPr>
            <p:ph type="subTitle" idx="1"/>
          </p:nvPr>
        </p:nvSpPr>
        <p:spPr>
          <a:xfrm>
            <a:off x="625400" y="2038565"/>
            <a:ext cx="2275650" cy="106637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sz="1400"/>
              <a:t>ADO.NET (ActiveX Data Objects .NET) là một bộ công cụ được Microsoft cung cấp để làm việc với dữ liệu trong các ứng dụng .NET</a:t>
            </a:r>
            <a:endParaRPr sz="1400"/>
          </a:p>
        </p:txBody>
      </p:sp>
      <p:sp>
        <p:nvSpPr>
          <p:cNvPr id="347" name="Google Shape;347;p43"/>
          <p:cNvSpPr txBox="1">
            <a:spLocks noGrp="1"/>
          </p:cNvSpPr>
          <p:nvPr>
            <p:ph type="title"/>
          </p:nvPr>
        </p:nvSpPr>
        <p:spPr>
          <a:xfrm>
            <a:off x="1283474" y="511378"/>
            <a:ext cx="6227700" cy="383972"/>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sz="2600"/>
              <a:t> Kỹ thuật ADO.NET  kết nối cơ sở dữ liệu</a:t>
            </a:r>
            <a:endParaRPr sz="2600"/>
          </a:p>
        </p:txBody>
      </p:sp>
      <p:pic>
        <p:nvPicPr>
          <p:cNvPr id="348" name="Google Shape;348;p43"/>
          <p:cNvPicPr preferRelativeResize="0"/>
          <p:nvPr/>
        </p:nvPicPr>
        <p:blipFill>
          <a:blip r:embed="rId4">
            <a:alphaModFix amt="54000"/>
          </a:blip>
          <a:stretch>
            <a:fillRect/>
          </a:stretch>
        </p:blipFill>
        <p:spPr>
          <a:xfrm>
            <a:off x="715104" y="488287"/>
            <a:ext cx="568370" cy="490500"/>
          </a:xfrm>
          <a:prstGeom prst="rect">
            <a:avLst/>
          </a:prstGeom>
          <a:noFill/>
          <a:ln>
            <a:noFill/>
          </a:ln>
        </p:spPr>
      </p:pic>
      <p:grpSp>
        <p:nvGrpSpPr>
          <p:cNvPr id="2" name="Group 1">
            <a:extLst>
              <a:ext uri="{FF2B5EF4-FFF2-40B4-BE49-F238E27FC236}">
                <a16:creationId xmlns:a16="http://schemas.microsoft.com/office/drawing/2014/main" id="{6B979B47-D006-46B2-9E84-22A2C347E75A}"/>
              </a:ext>
            </a:extLst>
          </p:cNvPr>
          <p:cNvGrpSpPr/>
          <p:nvPr/>
        </p:nvGrpSpPr>
        <p:grpSpPr>
          <a:xfrm>
            <a:off x="6364253" y="1607392"/>
            <a:ext cx="2647771" cy="1527293"/>
            <a:chOff x="5638429" y="1352550"/>
            <a:chExt cx="3104971" cy="1527293"/>
          </a:xfrm>
        </p:grpSpPr>
        <p:sp>
          <p:nvSpPr>
            <p:cNvPr id="8" name="Google Shape;344;p43">
              <a:extLst>
                <a:ext uri="{FF2B5EF4-FFF2-40B4-BE49-F238E27FC236}">
                  <a16:creationId xmlns:a16="http://schemas.microsoft.com/office/drawing/2014/main" id="{5BC1B5DE-F8E1-4C1D-9D6D-579AF6E29124}"/>
                </a:ext>
              </a:extLst>
            </p:cNvPr>
            <p:cNvSpPr/>
            <p:nvPr/>
          </p:nvSpPr>
          <p:spPr>
            <a:xfrm>
              <a:off x="5638429" y="1352550"/>
              <a:ext cx="3104971" cy="1527293"/>
            </a:xfrm>
            <a:prstGeom prst="roundRect">
              <a:avLst>
                <a:gd name="adj" fmla="val 7600"/>
              </a:avLst>
            </a:prstGeom>
            <a:gradFill>
              <a:gsLst>
                <a:gs pos="0">
                  <a:schemeClr val="accent3"/>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346;p43">
              <a:extLst>
                <a:ext uri="{FF2B5EF4-FFF2-40B4-BE49-F238E27FC236}">
                  <a16:creationId xmlns:a16="http://schemas.microsoft.com/office/drawing/2014/main" id="{20CC6AEF-81D1-4429-9EC1-4A34FD4D2F7B}"/>
                </a:ext>
              </a:extLst>
            </p:cNvPr>
            <p:cNvSpPr txBox="1">
              <a:spLocks/>
            </p:cNvSpPr>
            <p:nvPr/>
          </p:nvSpPr>
          <p:spPr>
            <a:xfrm>
              <a:off x="5750828" y="1384152"/>
              <a:ext cx="2880171" cy="144081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0" indent="0" algn="ctr">
                <a:buClr>
                  <a:schemeClr val="lt1"/>
                </a:buClr>
                <a:buSzPts val="2500"/>
                <a:buFont typeface="Montserrat"/>
                <a:buNone/>
                <a:defRPr>
                  <a:solidFill>
                    <a:schemeClr val="lt1"/>
                  </a:solidFill>
                  <a:latin typeface="Montserrat"/>
                  <a:ea typeface="Montserrat"/>
                  <a:cs typeface="Montserrat"/>
                  <a:sym typeface="Montserrat"/>
                </a:defRPr>
              </a:lvl1pPr>
              <a:lvl2pPr marL="914400" indent="-317500" algn="ctr">
                <a:buClr>
                  <a:schemeClr val="lt1"/>
                </a:buClr>
                <a:buSzPts val="2500"/>
                <a:buFont typeface="Montserrat"/>
                <a:buNone/>
                <a:defRPr sz="2500">
                  <a:solidFill>
                    <a:schemeClr val="lt1"/>
                  </a:solidFill>
                  <a:latin typeface="Montserrat"/>
                  <a:ea typeface="Montserrat"/>
                  <a:cs typeface="Montserrat"/>
                  <a:sym typeface="Montserrat"/>
                </a:defRPr>
              </a:lvl2pPr>
              <a:lvl3pPr marL="1371600" indent="-317500" algn="ctr">
                <a:buClr>
                  <a:schemeClr val="lt1"/>
                </a:buClr>
                <a:buSzPts val="2500"/>
                <a:buFont typeface="Montserrat"/>
                <a:buNone/>
                <a:defRPr sz="2500">
                  <a:solidFill>
                    <a:schemeClr val="lt1"/>
                  </a:solidFill>
                  <a:latin typeface="Montserrat"/>
                  <a:ea typeface="Montserrat"/>
                  <a:cs typeface="Montserrat"/>
                  <a:sym typeface="Montserrat"/>
                </a:defRPr>
              </a:lvl3pPr>
              <a:lvl4pPr marL="1828800" indent="-317500" algn="ctr">
                <a:buClr>
                  <a:schemeClr val="lt1"/>
                </a:buClr>
                <a:buSzPts val="2500"/>
                <a:buFont typeface="Montserrat"/>
                <a:buNone/>
                <a:defRPr sz="2500">
                  <a:solidFill>
                    <a:schemeClr val="lt1"/>
                  </a:solidFill>
                  <a:latin typeface="Montserrat"/>
                  <a:ea typeface="Montserrat"/>
                  <a:cs typeface="Montserrat"/>
                  <a:sym typeface="Montserrat"/>
                </a:defRPr>
              </a:lvl4pPr>
              <a:lvl5pPr marL="2286000" indent="-317500" algn="ctr">
                <a:buClr>
                  <a:schemeClr val="lt1"/>
                </a:buClr>
                <a:buSzPts val="2500"/>
                <a:buFont typeface="Montserrat"/>
                <a:buNone/>
                <a:defRPr sz="2500">
                  <a:solidFill>
                    <a:schemeClr val="lt1"/>
                  </a:solidFill>
                  <a:latin typeface="Montserrat"/>
                  <a:ea typeface="Montserrat"/>
                  <a:cs typeface="Montserrat"/>
                  <a:sym typeface="Montserrat"/>
                </a:defRPr>
              </a:lvl5pPr>
              <a:lvl6pPr marL="2743200" indent="-317500" algn="ctr">
                <a:buClr>
                  <a:schemeClr val="lt1"/>
                </a:buClr>
                <a:buSzPts val="2500"/>
                <a:buFont typeface="Montserrat"/>
                <a:buNone/>
                <a:defRPr sz="2500">
                  <a:solidFill>
                    <a:schemeClr val="lt1"/>
                  </a:solidFill>
                  <a:latin typeface="Montserrat"/>
                  <a:ea typeface="Montserrat"/>
                  <a:cs typeface="Montserrat"/>
                  <a:sym typeface="Montserrat"/>
                </a:defRPr>
              </a:lvl6pPr>
              <a:lvl7pPr marL="3200400" indent="-317500" algn="ctr">
                <a:buClr>
                  <a:schemeClr val="lt1"/>
                </a:buClr>
                <a:buSzPts val="2500"/>
                <a:buFont typeface="Montserrat"/>
                <a:buNone/>
                <a:defRPr sz="2500">
                  <a:solidFill>
                    <a:schemeClr val="lt1"/>
                  </a:solidFill>
                  <a:latin typeface="Montserrat"/>
                  <a:ea typeface="Montserrat"/>
                  <a:cs typeface="Montserrat"/>
                  <a:sym typeface="Montserrat"/>
                </a:defRPr>
              </a:lvl7pPr>
              <a:lvl8pPr marL="3657600" indent="-317500" algn="ctr">
                <a:buClr>
                  <a:schemeClr val="lt1"/>
                </a:buClr>
                <a:buSzPts val="2500"/>
                <a:buFont typeface="Montserrat"/>
                <a:buNone/>
                <a:defRPr sz="2500">
                  <a:solidFill>
                    <a:schemeClr val="lt1"/>
                  </a:solidFill>
                  <a:latin typeface="Montserrat"/>
                  <a:ea typeface="Montserrat"/>
                  <a:cs typeface="Montserrat"/>
                  <a:sym typeface="Montserrat"/>
                </a:defRPr>
              </a:lvl8pPr>
              <a:lvl9pPr marL="4114800" indent="-317500" algn="ctr">
                <a:buClr>
                  <a:schemeClr val="lt1"/>
                </a:buClr>
                <a:buSzPts val="2500"/>
                <a:buFont typeface="Montserrat"/>
                <a:buNone/>
                <a:defRPr sz="2500">
                  <a:solidFill>
                    <a:schemeClr val="lt1"/>
                  </a:solidFill>
                  <a:latin typeface="Montserrat"/>
                  <a:ea typeface="Montserrat"/>
                  <a:cs typeface="Montserrat"/>
                  <a:sym typeface="Montserrat"/>
                </a:defRPr>
              </a:lvl9pPr>
            </a:lstStyle>
            <a:p>
              <a:r>
                <a:rPr lang="vi-VN" sz="1300"/>
                <a:t>ADO.NET cung cấp một cách thức chung để tương tác với nguồn dữ liệu, với mỗi loại dữ liệu bạn cần phải sử dụng một thư viện khác nhau.</a:t>
              </a:r>
            </a:p>
          </p:txBody>
        </p:sp>
      </p:grpSp>
      <p:grpSp>
        <p:nvGrpSpPr>
          <p:cNvPr id="11" name="Group 10">
            <a:extLst>
              <a:ext uri="{FF2B5EF4-FFF2-40B4-BE49-F238E27FC236}">
                <a16:creationId xmlns:a16="http://schemas.microsoft.com/office/drawing/2014/main" id="{DAC8B728-BDF0-4041-9233-15FB0BF01509}"/>
              </a:ext>
            </a:extLst>
          </p:cNvPr>
          <p:cNvGrpSpPr/>
          <p:nvPr/>
        </p:nvGrpSpPr>
        <p:grpSpPr>
          <a:xfrm>
            <a:off x="3546503" y="2724150"/>
            <a:ext cx="2514600" cy="1527293"/>
            <a:chOff x="5638429" y="1352550"/>
            <a:chExt cx="3104971" cy="1527293"/>
          </a:xfrm>
        </p:grpSpPr>
        <p:sp>
          <p:nvSpPr>
            <p:cNvPr id="12" name="Google Shape;344;p43">
              <a:extLst>
                <a:ext uri="{FF2B5EF4-FFF2-40B4-BE49-F238E27FC236}">
                  <a16:creationId xmlns:a16="http://schemas.microsoft.com/office/drawing/2014/main" id="{885A38DA-CCC6-463E-8186-5EA8FCA256AE}"/>
                </a:ext>
              </a:extLst>
            </p:cNvPr>
            <p:cNvSpPr/>
            <p:nvPr/>
          </p:nvSpPr>
          <p:spPr>
            <a:xfrm>
              <a:off x="5638429" y="1352550"/>
              <a:ext cx="3104971" cy="1527293"/>
            </a:xfrm>
            <a:prstGeom prst="roundRect">
              <a:avLst>
                <a:gd name="adj" fmla="val 7600"/>
              </a:avLst>
            </a:prstGeom>
            <a:gradFill>
              <a:gsLst>
                <a:gs pos="0">
                  <a:schemeClr val="accent3"/>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346;p43">
              <a:extLst>
                <a:ext uri="{FF2B5EF4-FFF2-40B4-BE49-F238E27FC236}">
                  <a16:creationId xmlns:a16="http://schemas.microsoft.com/office/drawing/2014/main" id="{05C5E03F-C8CD-43F4-AE3E-75333D767ECF}"/>
                </a:ext>
              </a:extLst>
            </p:cNvPr>
            <p:cNvSpPr txBox="1">
              <a:spLocks/>
            </p:cNvSpPr>
            <p:nvPr/>
          </p:nvSpPr>
          <p:spPr>
            <a:xfrm>
              <a:off x="5750828" y="1384152"/>
              <a:ext cx="2880171" cy="144081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0" indent="0" algn="ctr">
                <a:buClr>
                  <a:schemeClr val="lt1"/>
                </a:buClr>
                <a:buSzPts val="2500"/>
                <a:buFont typeface="Montserrat"/>
                <a:buNone/>
                <a:defRPr>
                  <a:solidFill>
                    <a:schemeClr val="lt1"/>
                  </a:solidFill>
                  <a:latin typeface="Montserrat"/>
                  <a:ea typeface="Montserrat"/>
                  <a:cs typeface="Montserrat"/>
                  <a:sym typeface="Montserrat"/>
                </a:defRPr>
              </a:lvl1pPr>
              <a:lvl2pPr marL="914400" indent="-317500" algn="ctr">
                <a:buClr>
                  <a:schemeClr val="lt1"/>
                </a:buClr>
                <a:buSzPts val="2500"/>
                <a:buFont typeface="Montserrat"/>
                <a:buNone/>
                <a:defRPr sz="2500">
                  <a:solidFill>
                    <a:schemeClr val="lt1"/>
                  </a:solidFill>
                  <a:latin typeface="Montserrat"/>
                  <a:ea typeface="Montserrat"/>
                  <a:cs typeface="Montserrat"/>
                  <a:sym typeface="Montserrat"/>
                </a:defRPr>
              </a:lvl2pPr>
              <a:lvl3pPr marL="1371600" indent="-317500" algn="ctr">
                <a:buClr>
                  <a:schemeClr val="lt1"/>
                </a:buClr>
                <a:buSzPts val="2500"/>
                <a:buFont typeface="Montserrat"/>
                <a:buNone/>
                <a:defRPr sz="2500">
                  <a:solidFill>
                    <a:schemeClr val="lt1"/>
                  </a:solidFill>
                  <a:latin typeface="Montserrat"/>
                  <a:ea typeface="Montserrat"/>
                  <a:cs typeface="Montserrat"/>
                  <a:sym typeface="Montserrat"/>
                </a:defRPr>
              </a:lvl3pPr>
              <a:lvl4pPr marL="1828800" indent="-317500" algn="ctr">
                <a:buClr>
                  <a:schemeClr val="lt1"/>
                </a:buClr>
                <a:buSzPts val="2500"/>
                <a:buFont typeface="Montserrat"/>
                <a:buNone/>
                <a:defRPr sz="2500">
                  <a:solidFill>
                    <a:schemeClr val="lt1"/>
                  </a:solidFill>
                  <a:latin typeface="Montserrat"/>
                  <a:ea typeface="Montserrat"/>
                  <a:cs typeface="Montserrat"/>
                  <a:sym typeface="Montserrat"/>
                </a:defRPr>
              </a:lvl4pPr>
              <a:lvl5pPr marL="2286000" indent="-317500" algn="ctr">
                <a:buClr>
                  <a:schemeClr val="lt1"/>
                </a:buClr>
                <a:buSzPts val="2500"/>
                <a:buFont typeface="Montserrat"/>
                <a:buNone/>
                <a:defRPr sz="2500">
                  <a:solidFill>
                    <a:schemeClr val="lt1"/>
                  </a:solidFill>
                  <a:latin typeface="Montserrat"/>
                  <a:ea typeface="Montserrat"/>
                  <a:cs typeface="Montserrat"/>
                  <a:sym typeface="Montserrat"/>
                </a:defRPr>
              </a:lvl5pPr>
              <a:lvl6pPr marL="2743200" indent="-317500" algn="ctr">
                <a:buClr>
                  <a:schemeClr val="lt1"/>
                </a:buClr>
                <a:buSzPts val="2500"/>
                <a:buFont typeface="Montserrat"/>
                <a:buNone/>
                <a:defRPr sz="2500">
                  <a:solidFill>
                    <a:schemeClr val="lt1"/>
                  </a:solidFill>
                  <a:latin typeface="Montserrat"/>
                  <a:ea typeface="Montserrat"/>
                  <a:cs typeface="Montserrat"/>
                  <a:sym typeface="Montserrat"/>
                </a:defRPr>
              </a:lvl6pPr>
              <a:lvl7pPr marL="3200400" indent="-317500" algn="ctr">
                <a:buClr>
                  <a:schemeClr val="lt1"/>
                </a:buClr>
                <a:buSzPts val="2500"/>
                <a:buFont typeface="Montserrat"/>
                <a:buNone/>
                <a:defRPr sz="2500">
                  <a:solidFill>
                    <a:schemeClr val="lt1"/>
                  </a:solidFill>
                  <a:latin typeface="Montserrat"/>
                  <a:ea typeface="Montserrat"/>
                  <a:cs typeface="Montserrat"/>
                  <a:sym typeface="Montserrat"/>
                </a:defRPr>
              </a:lvl7pPr>
              <a:lvl8pPr marL="3657600" indent="-317500" algn="ctr">
                <a:buClr>
                  <a:schemeClr val="lt1"/>
                </a:buClr>
                <a:buSzPts val="2500"/>
                <a:buFont typeface="Montserrat"/>
                <a:buNone/>
                <a:defRPr sz="2500">
                  <a:solidFill>
                    <a:schemeClr val="lt1"/>
                  </a:solidFill>
                  <a:latin typeface="Montserrat"/>
                  <a:ea typeface="Montserrat"/>
                  <a:cs typeface="Montserrat"/>
                  <a:sym typeface="Montserrat"/>
                </a:defRPr>
              </a:lvl8pPr>
              <a:lvl9pPr marL="4114800" indent="-317500" algn="ctr">
                <a:buClr>
                  <a:schemeClr val="lt1"/>
                </a:buClr>
                <a:buSzPts val="2500"/>
                <a:buFont typeface="Montserrat"/>
                <a:buNone/>
                <a:defRPr sz="2500">
                  <a:solidFill>
                    <a:schemeClr val="lt1"/>
                  </a:solidFill>
                  <a:latin typeface="Montserrat"/>
                  <a:ea typeface="Montserrat"/>
                  <a:cs typeface="Montserrat"/>
                  <a:sym typeface="Montserrat"/>
                </a:defRPr>
              </a:lvl9pPr>
            </a:lstStyle>
            <a:p>
              <a:r>
                <a:rPr lang="vi-VN"/>
                <a:t>Các thành phần của ADO.NET có 2 phần chính: Data Provider và DataSets</a:t>
              </a:r>
            </a:p>
          </p:txBody>
        </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pic>
        <p:nvPicPr>
          <p:cNvPr id="353" name="Google Shape;353;p44"/>
          <p:cNvPicPr preferRelativeResize="0"/>
          <p:nvPr/>
        </p:nvPicPr>
        <p:blipFill rotWithShape="1">
          <a:blip r:embed="rId3">
            <a:alphaModFix/>
          </a:blip>
          <a:srcRect l="19389" t="20457" r="19389" b="20469"/>
          <a:stretch/>
        </p:blipFill>
        <p:spPr>
          <a:xfrm>
            <a:off x="4471050" y="1980751"/>
            <a:ext cx="1041475" cy="941450"/>
          </a:xfrm>
          <a:prstGeom prst="rect">
            <a:avLst/>
          </a:prstGeom>
          <a:noFill/>
          <a:ln>
            <a:noFill/>
          </a:ln>
        </p:spPr>
      </p:pic>
      <p:sp>
        <p:nvSpPr>
          <p:cNvPr id="354" name="Google Shape;354;p44"/>
          <p:cNvSpPr txBox="1">
            <a:spLocks noGrp="1"/>
          </p:cNvSpPr>
          <p:nvPr>
            <p:ph type="title"/>
          </p:nvPr>
        </p:nvSpPr>
        <p:spPr>
          <a:xfrm>
            <a:off x="730073" y="2625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sz="2800"/>
              <a:t>Một vài đối tượng chính thường được sử dụng</a:t>
            </a:r>
            <a:endParaRPr sz="2800"/>
          </a:p>
        </p:txBody>
      </p:sp>
      <p:pic>
        <p:nvPicPr>
          <p:cNvPr id="359" name="Google Shape;359;p44"/>
          <p:cNvPicPr preferRelativeResize="0"/>
          <p:nvPr/>
        </p:nvPicPr>
        <p:blipFill rotWithShape="1">
          <a:blip r:embed="rId4">
            <a:alphaModFix/>
          </a:blip>
          <a:srcRect l="21834" t="35473" r="21834" b="8847"/>
          <a:stretch/>
        </p:blipFill>
        <p:spPr>
          <a:xfrm>
            <a:off x="3522188" y="1446025"/>
            <a:ext cx="801900" cy="792600"/>
          </a:xfrm>
          <a:prstGeom prst="ellipse">
            <a:avLst/>
          </a:prstGeom>
          <a:noFill/>
          <a:ln>
            <a:noFill/>
          </a:ln>
        </p:spPr>
      </p:pic>
      <p:pic>
        <p:nvPicPr>
          <p:cNvPr id="360" name="Google Shape;360;p44"/>
          <p:cNvPicPr preferRelativeResize="0"/>
          <p:nvPr/>
        </p:nvPicPr>
        <p:blipFill rotWithShape="1">
          <a:blip r:embed="rId5">
            <a:alphaModFix/>
          </a:blip>
          <a:srcRect l="26613" r="5854"/>
          <a:stretch/>
        </p:blipFill>
        <p:spPr>
          <a:xfrm>
            <a:off x="4814988" y="1446025"/>
            <a:ext cx="801900" cy="792600"/>
          </a:xfrm>
          <a:prstGeom prst="ellipse">
            <a:avLst/>
          </a:prstGeom>
          <a:noFill/>
          <a:ln>
            <a:noFill/>
          </a:ln>
        </p:spPr>
      </p:pic>
      <p:pic>
        <p:nvPicPr>
          <p:cNvPr id="361" name="Google Shape;361;p44"/>
          <p:cNvPicPr preferRelativeResize="0"/>
          <p:nvPr/>
        </p:nvPicPr>
        <p:blipFill rotWithShape="1">
          <a:blip r:embed="rId6">
            <a:alphaModFix/>
          </a:blip>
          <a:srcRect l="20997" r="11571"/>
          <a:stretch/>
        </p:blipFill>
        <p:spPr>
          <a:xfrm>
            <a:off x="3497832" y="2587336"/>
            <a:ext cx="801900" cy="792600"/>
          </a:xfrm>
          <a:prstGeom prst="ellipse">
            <a:avLst/>
          </a:prstGeom>
          <a:noFill/>
          <a:ln>
            <a:noFill/>
          </a:ln>
        </p:spPr>
      </p:pic>
      <p:pic>
        <p:nvPicPr>
          <p:cNvPr id="362" name="Google Shape;362;p44"/>
          <p:cNvPicPr preferRelativeResize="0"/>
          <p:nvPr/>
        </p:nvPicPr>
        <p:blipFill rotWithShape="1">
          <a:blip r:embed="rId7">
            <a:alphaModFix/>
          </a:blip>
          <a:srcRect l="5023" t="8513" r="43610" b="20417"/>
          <a:stretch/>
        </p:blipFill>
        <p:spPr>
          <a:xfrm>
            <a:off x="4814988" y="2596395"/>
            <a:ext cx="801900" cy="792600"/>
          </a:xfrm>
          <a:prstGeom prst="ellipse">
            <a:avLst/>
          </a:prstGeom>
          <a:noFill/>
          <a:ln>
            <a:noFill/>
          </a:ln>
        </p:spPr>
      </p:pic>
      <p:sp>
        <p:nvSpPr>
          <p:cNvPr id="363" name="Google Shape;363;p44"/>
          <p:cNvSpPr/>
          <p:nvPr/>
        </p:nvSpPr>
        <p:spPr>
          <a:xfrm>
            <a:off x="715100" y="1612075"/>
            <a:ext cx="2578500" cy="460500"/>
          </a:xfrm>
          <a:prstGeom prst="roundRect">
            <a:avLst>
              <a:gd name="adj" fmla="val 50000"/>
            </a:avLst>
          </a:pr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44"/>
          <p:cNvSpPr txBox="1">
            <a:spLocks noGrp="1"/>
          </p:cNvSpPr>
          <p:nvPr>
            <p:ph type="subTitle" idx="1"/>
          </p:nvPr>
        </p:nvSpPr>
        <p:spPr>
          <a:xfrm>
            <a:off x="715100" y="1706300"/>
            <a:ext cx="2578500" cy="272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US"/>
              <a:t>SqlConnection</a:t>
            </a:r>
            <a:endParaRPr/>
          </a:p>
        </p:txBody>
      </p:sp>
      <p:sp>
        <p:nvSpPr>
          <p:cNvPr id="365" name="Google Shape;365;p44"/>
          <p:cNvSpPr/>
          <p:nvPr/>
        </p:nvSpPr>
        <p:spPr>
          <a:xfrm>
            <a:off x="5845500" y="1612075"/>
            <a:ext cx="2578500" cy="460500"/>
          </a:xfrm>
          <a:prstGeom prst="roundRect">
            <a:avLst>
              <a:gd name="adj" fmla="val 50000"/>
            </a:avLst>
          </a:pr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44"/>
          <p:cNvSpPr/>
          <p:nvPr/>
        </p:nvSpPr>
        <p:spPr>
          <a:xfrm>
            <a:off x="715100" y="2718680"/>
            <a:ext cx="2578500" cy="460500"/>
          </a:xfrm>
          <a:prstGeom prst="roundRect">
            <a:avLst>
              <a:gd name="adj" fmla="val 50000"/>
            </a:avLst>
          </a:pr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44"/>
          <p:cNvSpPr txBox="1">
            <a:spLocks noGrp="1"/>
          </p:cNvSpPr>
          <p:nvPr>
            <p:ph type="subTitle" idx="6"/>
          </p:nvPr>
        </p:nvSpPr>
        <p:spPr>
          <a:xfrm>
            <a:off x="715100" y="2812880"/>
            <a:ext cx="2578500" cy="272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US"/>
              <a:t>SqlDataAdapter</a:t>
            </a:r>
            <a:endParaRPr/>
          </a:p>
        </p:txBody>
      </p:sp>
      <p:sp>
        <p:nvSpPr>
          <p:cNvPr id="369" name="Google Shape;369;p44"/>
          <p:cNvSpPr txBox="1">
            <a:spLocks noGrp="1"/>
          </p:cNvSpPr>
          <p:nvPr>
            <p:ph type="subTitle" idx="7"/>
          </p:nvPr>
        </p:nvSpPr>
        <p:spPr>
          <a:xfrm>
            <a:off x="5845500" y="1706300"/>
            <a:ext cx="2578500" cy="272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Sql Command</a:t>
            </a:r>
            <a:endParaRPr/>
          </a:p>
        </p:txBody>
      </p:sp>
      <p:pic>
        <p:nvPicPr>
          <p:cNvPr id="371" name="Google Shape;371;p44"/>
          <p:cNvPicPr preferRelativeResize="0"/>
          <p:nvPr/>
        </p:nvPicPr>
        <p:blipFill>
          <a:blip r:embed="rId8">
            <a:alphaModFix/>
          </a:blip>
          <a:stretch>
            <a:fillRect/>
          </a:stretch>
        </p:blipFill>
        <p:spPr>
          <a:xfrm rot="-1954719">
            <a:off x="321350" y="992428"/>
            <a:ext cx="1563800" cy="996349"/>
          </a:xfrm>
          <a:prstGeom prst="rect">
            <a:avLst/>
          </a:prstGeom>
          <a:noFill/>
          <a:ln>
            <a:noFill/>
          </a:ln>
        </p:spPr>
      </p:pic>
      <p:sp>
        <p:nvSpPr>
          <p:cNvPr id="31" name="Google Shape;366;p44">
            <a:extLst>
              <a:ext uri="{FF2B5EF4-FFF2-40B4-BE49-F238E27FC236}">
                <a16:creationId xmlns:a16="http://schemas.microsoft.com/office/drawing/2014/main" id="{A01E5C60-D956-41E6-84E7-ECA75503EECF}"/>
              </a:ext>
            </a:extLst>
          </p:cNvPr>
          <p:cNvSpPr/>
          <p:nvPr/>
        </p:nvSpPr>
        <p:spPr>
          <a:xfrm>
            <a:off x="715100" y="3825285"/>
            <a:ext cx="2578500" cy="460500"/>
          </a:xfrm>
          <a:prstGeom prst="roundRect">
            <a:avLst>
              <a:gd name="adj" fmla="val 50000"/>
            </a:avLst>
          </a:pr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68;p44">
            <a:extLst>
              <a:ext uri="{FF2B5EF4-FFF2-40B4-BE49-F238E27FC236}">
                <a16:creationId xmlns:a16="http://schemas.microsoft.com/office/drawing/2014/main" id="{11354808-DD08-4CAC-B8CC-1A4830EF972F}"/>
              </a:ext>
            </a:extLst>
          </p:cNvPr>
          <p:cNvSpPr txBox="1">
            <a:spLocks/>
          </p:cNvSpPr>
          <p:nvPr/>
        </p:nvSpPr>
        <p:spPr>
          <a:xfrm>
            <a:off x="715100" y="3919485"/>
            <a:ext cx="2578500" cy="272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r" rtl="0">
              <a:lnSpc>
                <a:spcPct val="100000"/>
              </a:lnSpc>
              <a:spcBef>
                <a:spcPts val="0"/>
              </a:spcBef>
              <a:spcAft>
                <a:spcPts val="0"/>
              </a:spcAft>
              <a:buClr>
                <a:schemeClr val="lt1"/>
              </a:buClr>
              <a:buSzPts val="2000"/>
              <a:buFont typeface="Montserrat"/>
              <a:buNone/>
              <a:defRPr sz="2000" b="0" i="0" u="none" strike="noStrike" cap="none">
                <a:solidFill>
                  <a:schemeClr val="lt1"/>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lt1"/>
              </a:buClr>
              <a:buSzPts val="2000"/>
              <a:buFont typeface="Montserrat"/>
              <a:buNone/>
              <a:defRPr sz="2000" b="0" i="0" u="none" strike="noStrike" cap="none">
                <a:solidFill>
                  <a:schemeClr val="lt1"/>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lt1"/>
              </a:buClr>
              <a:buSzPts val="2000"/>
              <a:buFont typeface="Montserrat"/>
              <a:buNone/>
              <a:defRPr sz="2000" b="0" i="0" u="none" strike="noStrike" cap="none">
                <a:solidFill>
                  <a:schemeClr val="lt1"/>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lt1"/>
              </a:buClr>
              <a:buSzPts val="2000"/>
              <a:buFont typeface="Montserrat"/>
              <a:buNone/>
              <a:defRPr sz="2000" b="0" i="0" u="none" strike="noStrike" cap="none">
                <a:solidFill>
                  <a:schemeClr val="lt1"/>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lt1"/>
              </a:buClr>
              <a:buSzPts val="2000"/>
              <a:buFont typeface="Montserrat"/>
              <a:buNone/>
              <a:defRPr sz="2000" b="0" i="0" u="none" strike="noStrike" cap="none">
                <a:solidFill>
                  <a:schemeClr val="lt1"/>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lt1"/>
              </a:buClr>
              <a:buSzPts val="2000"/>
              <a:buFont typeface="Montserrat"/>
              <a:buNone/>
              <a:defRPr sz="2000" b="0" i="0" u="none" strike="noStrike" cap="none">
                <a:solidFill>
                  <a:schemeClr val="lt1"/>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lt1"/>
              </a:buClr>
              <a:buSzPts val="2000"/>
              <a:buFont typeface="Montserrat"/>
              <a:buNone/>
              <a:defRPr sz="2000" b="0" i="0" u="none" strike="noStrike" cap="none">
                <a:solidFill>
                  <a:schemeClr val="lt1"/>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lt1"/>
              </a:buClr>
              <a:buSzPts val="2000"/>
              <a:buFont typeface="Montserrat"/>
              <a:buNone/>
              <a:defRPr sz="2000" b="0" i="0" u="none" strike="noStrike" cap="none">
                <a:solidFill>
                  <a:schemeClr val="lt1"/>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lt1"/>
              </a:buClr>
              <a:buSzPts val="2000"/>
              <a:buFont typeface="Montserrat"/>
              <a:buNone/>
              <a:defRPr sz="2000" b="0" i="0" u="none" strike="noStrike" cap="none">
                <a:solidFill>
                  <a:schemeClr val="lt1"/>
                </a:solidFill>
                <a:latin typeface="Montserrat"/>
                <a:ea typeface="Montserrat"/>
                <a:cs typeface="Montserrat"/>
                <a:sym typeface="Montserrat"/>
              </a:defRPr>
            </a:lvl9pPr>
          </a:lstStyle>
          <a:p>
            <a:pPr marL="0" indent="0"/>
            <a:r>
              <a:rPr lang="en-US"/>
              <a:t>SqlDataReader</a:t>
            </a:r>
          </a:p>
        </p:txBody>
      </p:sp>
      <p:sp>
        <p:nvSpPr>
          <p:cNvPr id="33" name="Google Shape;366;p44">
            <a:extLst>
              <a:ext uri="{FF2B5EF4-FFF2-40B4-BE49-F238E27FC236}">
                <a16:creationId xmlns:a16="http://schemas.microsoft.com/office/drawing/2014/main" id="{640256F9-66BA-4B3A-BAC3-70833AD26D79}"/>
              </a:ext>
            </a:extLst>
          </p:cNvPr>
          <p:cNvSpPr/>
          <p:nvPr/>
        </p:nvSpPr>
        <p:spPr>
          <a:xfrm>
            <a:off x="5835189" y="2631905"/>
            <a:ext cx="2578500" cy="748031"/>
          </a:xfrm>
          <a:prstGeom prst="roundRect">
            <a:avLst>
              <a:gd name="adj" fmla="val 50000"/>
            </a:avLst>
          </a:pr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68;p44">
            <a:extLst>
              <a:ext uri="{FF2B5EF4-FFF2-40B4-BE49-F238E27FC236}">
                <a16:creationId xmlns:a16="http://schemas.microsoft.com/office/drawing/2014/main" id="{93A72115-1B8F-4AF8-BECA-AE9CB243E481}"/>
              </a:ext>
            </a:extLst>
          </p:cNvPr>
          <p:cNvSpPr txBox="1">
            <a:spLocks/>
          </p:cNvSpPr>
          <p:nvPr/>
        </p:nvSpPr>
        <p:spPr>
          <a:xfrm>
            <a:off x="5856463" y="2858696"/>
            <a:ext cx="2241489" cy="272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r" rtl="0">
              <a:lnSpc>
                <a:spcPct val="100000"/>
              </a:lnSpc>
              <a:spcBef>
                <a:spcPts val="0"/>
              </a:spcBef>
              <a:spcAft>
                <a:spcPts val="0"/>
              </a:spcAft>
              <a:buClr>
                <a:schemeClr val="lt1"/>
              </a:buClr>
              <a:buSzPts val="2000"/>
              <a:buFont typeface="Montserrat"/>
              <a:buNone/>
              <a:defRPr sz="2000" b="0" i="0" u="none" strike="noStrike" cap="none">
                <a:solidFill>
                  <a:schemeClr val="lt1"/>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lt1"/>
              </a:buClr>
              <a:buSzPts val="2000"/>
              <a:buFont typeface="Montserrat"/>
              <a:buNone/>
              <a:defRPr sz="2000" b="0" i="0" u="none" strike="noStrike" cap="none">
                <a:solidFill>
                  <a:schemeClr val="lt1"/>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lt1"/>
              </a:buClr>
              <a:buSzPts val="2000"/>
              <a:buFont typeface="Montserrat"/>
              <a:buNone/>
              <a:defRPr sz="2000" b="0" i="0" u="none" strike="noStrike" cap="none">
                <a:solidFill>
                  <a:schemeClr val="lt1"/>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lt1"/>
              </a:buClr>
              <a:buSzPts val="2000"/>
              <a:buFont typeface="Montserrat"/>
              <a:buNone/>
              <a:defRPr sz="2000" b="0" i="0" u="none" strike="noStrike" cap="none">
                <a:solidFill>
                  <a:schemeClr val="lt1"/>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lt1"/>
              </a:buClr>
              <a:buSzPts val="2000"/>
              <a:buFont typeface="Montserrat"/>
              <a:buNone/>
              <a:defRPr sz="2000" b="0" i="0" u="none" strike="noStrike" cap="none">
                <a:solidFill>
                  <a:schemeClr val="lt1"/>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lt1"/>
              </a:buClr>
              <a:buSzPts val="2000"/>
              <a:buFont typeface="Montserrat"/>
              <a:buNone/>
              <a:defRPr sz="2000" b="0" i="0" u="none" strike="noStrike" cap="none">
                <a:solidFill>
                  <a:schemeClr val="lt1"/>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lt1"/>
              </a:buClr>
              <a:buSzPts val="2000"/>
              <a:buFont typeface="Montserrat"/>
              <a:buNone/>
              <a:defRPr sz="2000" b="0" i="0" u="none" strike="noStrike" cap="none">
                <a:solidFill>
                  <a:schemeClr val="lt1"/>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lt1"/>
              </a:buClr>
              <a:buSzPts val="2000"/>
              <a:buFont typeface="Montserrat"/>
              <a:buNone/>
              <a:defRPr sz="2000" b="0" i="0" u="none" strike="noStrike" cap="none">
                <a:solidFill>
                  <a:schemeClr val="lt1"/>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lt1"/>
              </a:buClr>
              <a:buSzPts val="2000"/>
              <a:buFont typeface="Montserrat"/>
              <a:buNone/>
              <a:defRPr sz="2000" b="0" i="0" u="none" strike="noStrike" cap="none">
                <a:solidFill>
                  <a:schemeClr val="lt1"/>
                </a:solidFill>
                <a:latin typeface="Montserrat"/>
                <a:ea typeface="Montserrat"/>
                <a:cs typeface="Montserrat"/>
                <a:sym typeface="Montserrat"/>
              </a:defRPr>
            </a:lvl9pPr>
          </a:lstStyle>
          <a:p>
            <a:pPr marL="0" indent="0" algn="l"/>
            <a:r>
              <a:rPr lang="en-US"/>
              <a:t>SqlError -SqlException </a:t>
            </a:r>
          </a:p>
        </p:txBody>
      </p:sp>
      <p:sp>
        <p:nvSpPr>
          <p:cNvPr id="35" name="Google Shape;366;p44">
            <a:extLst>
              <a:ext uri="{FF2B5EF4-FFF2-40B4-BE49-F238E27FC236}">
                <a16:creationId xmlns:a16="http://schemas.microsoft.com/office/drawing/2014/main" id="{A28B9432-54A6-46CB-B9EF-4C2484DC2644}"/>
              </a:ext>
            </a:extLst>
          </p:cNvPr>
          <p:cNvSpPr/>
          <p:nvPr/>
        </p:nvSpPr>
        <p:spPr>
          <a:xfrm>
            <a:off x="5845500" y="3823069"/>
            <a:ext cx="2578500" cy="698178"/>
          </a:xfrm>
          <a:prstGeom prst="roundRect">
            <a:avLst>
              <a:gd name="adj" fmla="val 50000"/>
            </a:avLst>
          </a:pr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8;p44">
            <a:extLst>
              <a:ext uri="{FF2B5EF4-FFF2-40B4-BE49-F238E27FC236}">
                <a16:creationId xmlns:a16="http://schemas.microsoft.com/office/drawing/2014/main" id="{06EE3364-8C10-403C-BC2F-D7935096C563}"/>
              </a:ext>
            </a:extLst>
          </p:cNvPr>
          <p:cNvSpPr txBox="1">
            <a:spLocks/>
          </p:cNvSpPr>
          <p:nvPr/>
        </p:nvSpPr>
        <p:spPr>
          <a:xfrm>
            <a:off x="5884172" y="4028125"/>
            <a:ext cx="2251800" cy="272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r" rtl="0">
              <a:lnSpc>
                <a:spcPct val="100000"/>
              </a:lnSpc>
              <a:spcBef>
                <a:spcPts val="0"/>
              </a:spcBef>
              <a:spcAft>
                <a:spcPts val="0"/>
              </a:spcAft>
              <a:buClr>
                <a:schemeClr val="lt1"/>
              </a:buClr>
              <a:buSzPts val="2000"/>
              <a:buFont typeface="Montserrat"/>
              <a:buNone/>
              <a:defRPr sz="2000" b="0" i="0" u="none" strike="noStrike" cap="none">
                <a:solidFill>
                  <a:schemeClr val="lt1"/>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lt1"/>
              </a:buClr>
              <a:buSzPts val="2000"/>
              <a:buFont typeface="Montserrat"/>
              <a:buNone/>
              <a:defRPr sz="2000" b="0" i="0" u="none" strike="noStrike" cap="none">
                <a:solidFill>
                  <a:schemeClr val="lt1"/>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lt1"/>
              </a:buClr>
              <a:buSzPts val="2000"/>
              <a:buFont typeface="Montserrat"/>
              <a:buNone/>
              <a:defRPr sz="2000" b="0" i="0" u="none" strike="noStrike" cap="none">
                <a:solidFill>
                  <a:schemeClr val="lt1"/>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lt1"/>
              </a:buClr>
              <a:buSzPts val="2000"/>
              <a:buFont typeface="Montserrat"/>
              <a:buNone/>
              <a:defRPr sz="2000" b="0" i="0" u="none" strike="noStrike" cap="none">
                <a:solidFill>
                  <a:schemeClr val="lt1"/>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lt1"/>
              </a:buClr>
              <a:buSzPts val="2000"/>
              <a:buFont typeface="Montserrat"/>
              <a:buNone/>
              <a:defRPr sz="2000" b="0" i="0" u="none" strike="noStrike" cap="none">
                <a:solidFill>
                  <a:schemeClr val="lt1"/>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lt1"/>
              </a:buClr>
              <a:buSzPts val="2000"/>
              <a:buFont typeface="Montserrat"/>
              <a:buNone/>
              <a:defRPr sz="2000" b="0" i="0" u="none" strike="noStrike" cap="none">
                <a:solidFill>
                  <a:schemeClr val="lt1"/>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lt1"/>
              </a:buClr>
              <a:buSzPts val="2000"/>
              <a:buFont typeface="Montserrat"/>
              <a:buNone/>
              <a:defRPr sz="2000" b="0" i="0" u="none" strike="noStrike" cap="none">
                <a:solidFill>
                  <a:schemeClr val="lt1"/>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lt1"/>
              </a:buClr>
              <a:buSzPts val="2000"/>
              <a:buFont typeface="Montserrat"/>
              <a:buNone/>
              <a:defRPr sz="2000" b="0" i="0" u="none" strike="noStrike" cap="none">
                <a:solidFill>
                  <a:schemeClr val="lt1"/>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lt1"/>
              </a:buClr>
              <a:buSzPts val="2000"/>
              <a:buFont typeface="Montserrat"/>
              <a:buNone/>
              <a:defRPr sz="2000" b="0" i="0" u="none" strike="noStrike" cap="none">
                <a:solidFill>
                  <a:schemeClr val="lt1"/>
                </a:solidFill>
                <a:latin typeface="Montserrat"/>
                <a:ea typeface="Montserrat"/>
                <a:cs typeface="Montserrat"/>
                <a:sym typeface="Montserrat"/>
              </a:defRPr>
            </a:lvl9pPr>
          </a:lstStyle>
          <a:p>
            <a:pPr marL="0" indent="0" algn="l"/>
            <a:r>
              <a:rPr lang="en-US"/>
              <a:t>DataSet và DataTable</a:t>
            </a:r>
          </a:p>
        </p:txBody>
      </p:sp>
      <p:pic>
        <p:nvPicPr>
          <p:cNvPr id="37" name="Google Shape;361;p44">
            <a:extLst>
              <a:ext uri="{FF2B5EF4-FFF2-40B4-BE49-F238E27FC236}">
                <a16:creationId xmlns:a16="http://schemas.microsoft.com/office/drawing/2014/main" id="{2503BDC9-7B5A-4BBA-B4B2-FFFC0CA43D26}"/>
              </a:ext>
            </a:extLst>
          </p:cNvPr>
          <p:cNvPicPr preferRelativeResize="0"/>
          <p:nvPr/>
        </p:nvPicPr>
        <p:blipFill rotWithShape="1">
          <a:blip r:embed="rId6">
            <a:alphaModFix/>
          </a:blip>
          <a:srcRect l="20997" r="11571"/>
          <a:stretch/>
        </p:blipFill>
        <p:spPr>
          <a:xfrm>
            <a:off x="3517679" y="3728647"/>
            <a:ext cx="801900" cy="792600"/>
          </a:xfrm>
          <a:prstGeom prst="ellipse">
            <a:avLst/>
          </a:prstGeom>
          <a:noFill/>
          <a:ln>
            <a:noFill/>
          </a:ln>
        </p:spPr>
      </p:pic>
      <p:pic>
        <p:nvPicPr>
          <p:cNvPr id="38" name="Google Shape;361;p44">
            <a:extLst>
              <a:ext uri="{FF2B5EF4-FFF2-40B4-BE49-F238E27FC236}">
                <a16:creationId xmlns:a16="http://schemas.microsoft.com/office/drawing/2014/main" id="{20E8D492-E83E-4E68-8BDD-666CFAE950FF}"/>
              </a:ext>
            </a:extLst>
          </p:cNvPr>
          <p:cNvPicPr preferRelativeResize="0"/>
          <p:nvPr/>
        </p:nvPicPr>
        <p:blipFill rotWithShape="1">
          <a:blip r:embed="rId6">
            <a:alphaModFix/>
          </a:blip>
          <a:srcRect l="20997" r="11571"/>
          <a:stretch/>
        </p:blipFill>
        <p:spPr>
          <a:xfrm>
            <a:off x="4824423" y="3748584"/>
            <a:ext cx="801900" cy="792600"/>
          </a:xfrm>
          <a:prstGeom prst="ellipse">
            <a:avLst/>
          </a:prstGeom>
          <a:noFill/>
          <a:ln>
            <a:noFill/>
          </a:ln>
        </p:spPr>
      </p:pic>
      <p:pic>
        <p:nvPicPr>
          <p:cNvPr id="39" name="Google Shape;336;p42">
            <a:extLst>
              <a:ext uri="{FF2B5EF4-FFF2-40B4-BE49-F238E27FC236}">
                <a16:creationId xmlns:a16="http://schemas.microsoft.com/office/drawing/2014/main" id="{4C7DCE55-C5EE-44A7-A25A-FE591F75E38A}"/>
              </a:ext>
            </a:extLst>
          </p:cNvPr>
          <p:cNvPicPr preferRelativeResize="0"/>
          <p:nvPr/>
        </p:nvPicPr>
        <p:blipFill>
          <a:blip r:embed="rId8">
            <a:alphaModFix/>
          </a:blip>
          <a:stretch>
            <a:fillRect/>
          </a:stretch>
        </p:blipFill>
        <p:spPr>
          <a:xfrm rot="296688">
            <a:off x="7732436" y="2607492"/>
            <a:ext cx="1129898" cy="719892"/>
          </a:xfrm>
          <a:prstGeom prst="rect">
            <a:avLst/>
          </a:prstGeom>
          <a:noFill/>
          <a:ln>
            <a:noFill/>
          </a:ln>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sp>
        <p:nvSpPr>
          <p:cNvPr id="400" name="Google Shape;400;p46"/>
          <p:cNvSpPr/>
          <p:nvPr/>
        </p:nvSpPr>
        <p:spPr>
          <a:xfrm>
            <a:off x="533400" y="1733550"/>
            <a:ext cx="3499500" cy="2874900"/>
          </a:xfrm>
          <a:prstGeom prst="roundRect">
            <a:avLst>
              <a:gd name="adj" fmla="val 4468"/>
            </a:avLst>
          </a:pr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46"/>
          <p:cNvSpPr txBox="1">
            <a:spLocks noGrp="1"/>
          </p:cNvSpPr>
          <p:nvPr>
            <p:ph type="title"/>
          </p:nvPr>
        </p:nvSpPr>
        <p:spPr>
          <a:xfrm>
            <a:off x="1424650" y="445025"/>
            <a:ext cx="6294600" cy="1121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SQL Server Management Studio</a:t>
            </a:r>
            <a:endParaRPr/>
          </a:p>
        </p:txBody>
      </p:sp>
      <p:sp>
        <p:nvSpPr>
          <p:cNvPr id="402" name="Google Shape;402;p46"/>
          <p:cNvSpPr/>
          <p:nvPr/>
        </p:nvSpPr>
        <p:spPr>
          <a:xfrm>
            <a:off x="4724400" y="2419350"/>
            <a:ext cx="3429000" cy="1828800"/>
          </a:xfrm>
          <a:prstGeom prst="roundRect">
            <a:avLst>
              <a:gd name="adj" fmla="val 7600"/>
            </a:avLst>
          </a:pr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46"/>
          <p:cNvSpPr txBox="1">
            <a:spLocks noGrp="1"/>
          </p:cNvSpPr>
          <p:nvPr>
            <p:ph type="subTitle" idx="1"/>
          </p:nvPr>
        </p:nvSpPr>
        <p:spPr>
          <a:xfrm>
            <a:off x="4883150" y="2149250"/>
            <a:ext cx="3094500" cy="2278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VN"/>
              <a:t>SSMS là một ứng dụng phần mềm thiết kế bởi Microsoft. Ứng dụng này cho phép lập trình viên cấu hình, quản lý và quản trị bộ máy cơ sở dữ liệu (database engine) SQL Server</a:t>
            </a:r>
            <a:r>
              <a:rPr lang="en-US"/>
              <a:t>.</a:t>
            </a:r>
            <a:endParaRPr/>
          </a:p>
        </p:txBody>
      </p:sp>
      <p:pic>
        <p:nvPicPr>
          <p:cNvPr id="405" name="Google Shape;405;p46"/>
          <p:cNvPicPr preferRelativeResize="0"/>
          <p:nvPr/>
        </p:nvPicPr>
        <p:blipFill rotWithShape="1">
          <a:blip r:embed="rId3">
            <a:alphaModFix/>
          </a:blip>
          <a:srcRect l="6171" t="15504" r="6162" b="15497"/>
          <a:stretch/>
        </p:blipFill>
        <p:spPr>
          <a:xfrm rot="5400000">
            <a:off x="497919" y="999701"/>
            <a:ext cx="667487" cy="748925"/>
          </a:xfrm>
          <a:prstGeom prst="rect">
            <a:avLst/>
          </a:prstGeom>
          <a:noFill/>
          <a:ln>
            <a:noFill/>
          </a:ln>
        </p:spPr>
      </p:pic>
      <p:pic>
        <p:nvPicPr>
          <p:cNvPr id="8" name="Picture Placeholder 7">
            <a:extLst>
              <a:ext uri="{FF2B5EF4-FFF2-40B4-BE49-F238E27FC236}">
                <a16:creationId xmlns:a16="http://schemas.microsoft.com/office/drawing/2014/main" id="{B8FFFD3D-570E-482C-B956-CBDC8E61A418}"/>
              </a:ext>
            </a:extLst>
          </p:cNvPr>
          <p:cNvPicPr>
            <a:picLocks noGrp="1" noChangeAspect="1"/>
          </p:cNvPicPr>
          <p:nvPr>
            <p:ph type="pic" idx="2"/>
          </p:nvPr>
        </p:nvPicPr>
        <p:blipFill>
          <a:blip r:embed="rId4"/>
          <a:srcRect l="10024" r="10024"/>
          <a:stretch>
            <a:fillRect/>
          </a:stretch>
        </p:blipFill>
        <p:spPr>
          <a:xfrm>
            <a:off x="706050" y="1879266"/>
            <a:ext cx="3154200" cy="2583469"/>
          </a:xfrm>
          <a:prstGeom prst="roundRect">
            <a:avLst>
              <a:gd name="adj" fmla="val 3817"/>
            </a:avLst>
          </a:prstGeom>
        </p:spPr>
      </p:pic>
      <p:pic>
        <p:nvPicPr>
          <p:cNvPr id="15" name="Google Shape;371;p44">
            <a:extLst>
              <a:ext uri="{FF2B5EF4-FFF2-40B4-BE49-F238E27FC236}">
                <a16:creationId xmlns:a16="http://schemas.microsoft.com/office/drawing/2014/main" id="{B2E1BD5E-2048-4E3D-8607-FB5C9D5674B3}"/>
              </a:ext>
            </a:extLst>
          </p:cNvPr>
          <p:cNvPicPr preferRelativeResize="0"/>
          <p:nvPr/>
        </p:nvPicPr>
        <p:blipFill>
          <a:blip r:embed="rId5">
            <a:alphaModFix/>
          </a:blip>
          <a:stretch>
            <a:fillRect/>
          </a:stretch>
        </p:blipFill>
        <p:spPr>
          <a:xfrm rot="21206608">
            <a:off x="7078308" y="1112794"/>
            <a:ext cx="1838453" cy="1416148"/>
          </a:xfrm>
          <a:prstGeom prst="rect">
            <a:avLst/>
          </a:prstGeom>
          <a:noFill/>
          <a:ln>
            <a:noFill/>
          </a:ln>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Small Business Project Proposal by Slidesgo">
  <a:themeElements>
    <a:clrScheme name="Simple Light">
      <a:dk1>
        <a:srgbClr val="010273"/>
      </a:dk1>
      <a:lt1>
        <a:srgbClr val="FFFFFF"/>
      </a:lt1>
      <a:dk2>
        <a:srgbClr val="4589E9"/>
      </a:dk2>
      <a:lt2>
        <a:srgbClr val="3343DB"/>
      </a:lt2>
      <a:accent1>
        <a:srgbClr val="7349E1"/>
      </a:accent1>
      <a:accent2>
        <a:srgbClr val="E23FDF"/>
      </a:accent2>
      <a:accent3>
        <a:srgbClr val="EA94E0"/>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9Slide.vn</Template>
  <TotalTime>559</TotalTime>
  <Words>1013</Words>
  <Application>Microsoft Office PowerPoint</Application>
  <PresentationFormat>On-screen Show (16:9)</PresentationFormat>
  <Paragraphs>90</Paragraphs>
  <Slides>40</Slides>
  <Notes>40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40</vt:i4>
      </vt:variant>
    </vt:vector>
  </HeadingPairs>
  <TitlesOfParts>
    <vt:vector size="45" baseType="lpstr">
      <vt:lpstr>Montserrat</vt:lpstr>
      <vt:lpstr>Bebas Neue</vt:lpstr>
      <vt:lpstr>Times New Roman</vt:lpstr>
      <vt:lpstr>Arial</vt:lpstr>
      <vt:lpstr>Small Business Project Proposal by Slidesgo</vt:lpstr>
      <vt:lpstr>PHẦN MỀM QUẢN LÝ KHO HÀNG</vt:lpstr>
      <vt:lpstr>1</vt:lpstr>
      <vt:lpstr>Cơ sở  lý thuyết</vt:lpstr>
      <vt:lpstr>Ngôn ngữ C# là gì?</vt:lpstr>
      <vt:lpstr>Đặc điểm nổi bật của C#</vt:lpstr>
      <vt:lpstr>Winforms</vt:lpstr>
      <vt:lpstr> Kỹ thuật ADO.NET  kết nối cơ sở dữ liệu</vt:lpstr>
      <vt:lpstr>Một vài đối tượng chính thường được sử dụng</vt:lpstr>
      <vt:lpstr>SQL Server Management Studio</vt:lpstr>
      <vt:lpstr>Vì sao sử dụng SSMS đối với đề tài</vt:lpstr>
      <vt:lpstr>Extension &amp; Thư viện trong đề tài</vt:lpstr>
      <vt:lpstr>Thư viện EPPlus &amp; Gói mở rộng EEPlus</vt:lpstr>
      <vt:lpstr>Thư viện LiveCharts &amp; Thư viện Microsoft Chart</vt:lpstr>
      <vt:lpstr>PowerPoint Presentation</vt:lpstr>
      <vt:lpstr> Cơ cấu tổ chức</vt:lpstr>
      <vt:lpstr>PHÂN TÍCH THIẾT KẾ HỆ THỐNG</vt:lpstr>
      <vt:lpstr>Sơ đồ luồng dữ liệu ngữ cảnh</vt:lpstr>
      <vt:lpstr>BIỂU ĐỒ USE CASE TỔNG  QUÁT</vt:lpstr>
      <vt:lpstr>BIỂU ĐỒ USE CASE CHI TIẾT- NHÂN VIÊN</vt:lpstr>
      <vt:lpstr>BIỂU ĐỒ USE CASE CHI TIẾT- KIỂM KHO </vt:lpstr>
      <vt:lpstr>BIỂU ĐỒ USE CASE CHI TIẾT- QUẢN LÝ KHO </vt:lpstr>
      <vt:lpstr>BẢNG SQL &amp; BIỂU ĐỒ TỔNG QUÁT</vt:lpstr>
      <vt:lpstr>BẢNG SQL </vt:lpstr>
      <vt:lpstr>BIỂU ĐỒ TỔNG QUÁT</vt:lpstr>
      <vt:lpstr>GIAO DIỆN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Thanks!</vt:lpstr>
    </vt:vector>
  </TitlesOfParts>
  <Manager>9Slide.vn</Manager>
  <Company>9Slide.vn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9Slide.vn</dc:title>
  <dc:subject>9Slide.vn</dc:subject>
  <dc:creator>admin</dc:creator>
  <dc:description>9Slide.vn</dc:description>
  <cp:lastModifiedBy>Nguyễn Chu Kiều Trang (2155010261)</cp:lastModifiedBy>
  <cp:revision>18</cp:revision>
  <dcterms:modified xsi:type="dcterms:W3CDTF">2024-04-13T04:40:51Z</dcterms:modified>
  <cp:category>9Slide.vn</cp:category>
</cp:coreProperties>
</file>